
<file path=[Content_Types].xml><?xml version="1.0" encoding="utf-8"?>
<Types xmlns="http://schemas.openxmlformats.org/package/2006/content-types">
  <Default Extension="png" ContentType="image/png"/>
  <Default Extension="wma" ContentType="audio/x-ms-wma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5978" r:id="rId4"/>
  </p:sldMasterIdLst>
  <p:notesMasterIdLst>
    <p:notesMasterId r:id="rId24"/>
  </p:notesMasterIdLst>
  <p:handoutMasterIdLst>
    <p:handoutMasterId r:id="rId25"/>
  </p:handoutMasterIdLst>
  <p:sldIdLst>
    <p:sldId id="283" r:id="rId5"/>
    <p:sldId id="291" r:id="rId6"/>
    <p:sldId id="316" r:id="rId7"/>
    <p:sldId id="292" r:id="rId8"/>
    <p:sldId id="304" r:id="rId9"/>
    <p:sldId id="305" r:id="rId10"/>
    <p:sldId id="317" r:id="rId11"/>
    <p:sldId id="306" r:id="rId12"/>
    <p:sldId id="318" r:id="rId13"/>
    <p:sldId id="312" r:id="rId14"/>
    <p:sldId id="314" r:id="rId15"/>
    <p:sldId id="319" r:id="rId16"/>
    <p:sldId id="309" r:id="rId17"/>
    <p:sldId id="310" r:id="rId18"/>
    <p:sldId id="311" r:id="rId19"/>
    <p:sldId id="315" r:id="rId20"/>
    <p:sldId id="320" r:id="rId21"/>
    <p:sldId id="288" r:id="rId22"/>
    <p:sldId id="287" r:id="rId23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296">
          <p15:clr>
            <a:srgbClr val="A4A3A4"/>
          </p15:clr>
        </p15:guide>
        <p15:guide id="2" pos="288">
          <p15:clr>
            <a:srgbClr val="A4A3A4"/>
          </p15:clr>
        </p15:guide>
        <p15:guide id="3" pos="505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bwdeaner" initials="" lastIdx="9" clrIdx="0"/>
  <p:cmAuthor id="1" name="Kister, Merlin D" initials="" lastIdx="2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00"/>
    <a:srgbClr val="F37021"/>
    <a:srgbClr val="FF714F"/>
    <a:srgbClr val="FF4F25"/>
    <a:srgbClr val="FFC000"/>
    <a:srgbClr val="9A4008"/>
    <a:srgbClr val="061922"/>
    <a:srgbClr val="B4BABD"/>
    <a:srgbClr val="D7DF23"/>
    <a:srgbClr val="8DC6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759" autoAdjust="0"/>
    <p:restoredTop sz="99700" autoAdjust="0"/>
  </p:normalViewPr>
  <p:slideViewPr>
    <p:cSldViewPr snapToGrid="0">
      <p:cViewPr varScale="1">
        <p:scale>
          <a:sx n="78" d="100"/>
          <a:sy n="78" d="100"/>
        </p:scale>
        <p:origin x="1378" y="67"/>
      </p:cViewPr>
      <p:guideLst>
        <p:guide orient="horz" pos="1296"/>
        <p:guide pos="288"/>
        <p:guide pos="5058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5" d="100"/>
        <a:sy n="105" d="100"/>
      </p:scale>
      <p:origin x="0" y="0"/>
    </p:cViewPr>
  </p:sorterViewPr>
  <p:notesViewPr>
    <p:cSldViewPr>
      <p:cViewPr>
        <p:scale>
          <a:sx n="100" d="100"/>
          <a:sy n="100" d="100"/>
        </p:scale>
        <p:origin x="-2309" y="26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5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="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83353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/>
            </a:lvl1pPr>
          </a:lstStyle>
          <a:p>
            <a:pPr>
              <a:defRPr/>
            </a:pPr>
            <a:fld id="{914B7C32-9169-49F6-BD7A-5067B8DB0A44}" type="datetimeFigureOut">
              <a:rPr lang="en-US"/>
              <a:pPr>
                <a:defRPr/>
              </a:pPr>
              <a:t>10/5/2014</a:t>
            </a:fld>
            <a:endParaRPr lang="en-US" dirty="0"/>
          </a:p>
        </p:txBody>
      </p:sp>
      <p:sp>
        <p:nvSpPr>
          <p:cNvPr id="83354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b="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83354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0"/>
            </a:lvl1pPr>
          </a:lstStyle>
          <a:p>
            <a:pPr>
              <a:defRPr/>
            </a:pPr>
            <a:fld id="{8375B05B-E607-4D82-B97C-98BFBC66126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45467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b="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b="0">
                <a:latin typeface="+mn-lt"/>
                <a:cs typeface="+mn-cs"/>
              </a:defRPr>
            </a:lvl1pPr>
          </a:lstStyle>
          <a:p>
            <a:pPr>
              <a:defRPr/>
            </a:pPr>
            <a:fld id="{991E29C4-32EF-49E6-A487-83605AD0B038}" type="datetimeFigureOut">
              <a:rPr lang="en-US"/>
              <a:pPr>
                <a:defRPr/>
              </a:pPr>
              <a:t>10/5/2014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b="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b="0">
                <a:latin typeface="+mn-lt"/>
                <a:cs typeface="+mn-cs"/>
              </a:defRPr>
            </a:lvl1pPr>
          </a:lstStyle>
          <a:p>
            <a:pPr>
              <a:defRPr/>
            </a:pPr>
            <a:fld id="{C6B57032-B76D-4852-ACCF-DA5A3151FAE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979065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6B57032-B76D-4852-ACCF-DA5A3151FAE3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13175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PTCovers-01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8707"/>
            <a:ext cx="8269500" cy="3822320"/>
          </a:xfrm>
          <a:prstGeom prst="rect">
            <a:avLst/>
          </a:prstGeom>
        </p:spPr>
      </p:pic>
      <p:sp>
        <p:nvSpPr>
          <p:cNvPr id="4813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457201" y="2624998"/>
            <a:ext cx="6020027" cy="584775"/>
          </a:xfrm>
        </p:spPr>
        <p:txBody>
          <a:bodyPr wrap="none" anchor="ctr" anchorCtr="0">
            <a:spAutoFit/>
          </a:bodyPr>
          <a:lstStyle>
            <a:lvl1pPr algn="l">
              <a:lnSpc>
                <a:spcPct val="100000"/>
              </a:lnSpc>
              <a:defRPr sz="3800" b="0" i="0">
                <a:solidFill>
                  <a:schemeClr val="bg1"/>
                </a:solidFill>
                <a:latin typeface="Neo Sans Intel"/>
                <a:cs typeface="Neo Sans Intel"/>
              </a:defRPr>
            </a:lvl1pPr>
          </a:lstStyle>
          <a:p>
            <a:r>
              <a:rPr lang="en-US" altLang="ja-JP" smtClean="0"/>
              <a:t>Click to edit Master title style</a:t>
            </a:r>
            <a:endParaRPr lang="en-US" altLang="ja-JP" dirty="0"/>
          </a:p>
        </p:txBody>
      </p:sp>
      <p:sp>
        <p:nvSpPr>
          <p:cNvPr id="48132" name="Rectangle 4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2378240" y="4353385"/>
            <a:ext cx="4466738" cy="933589"/>
          </a:xfrm>
        </p:spPr>
        <p:txBody>
          <a:bodyPr wrap="square">
            <a:spAutoFit/>
          </a:bodyPr>
          <a:lstStyle>
            <a:lvl1pPr marL="0" indent="0" algn="l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defRPr sz="2000" b="0" i="0">
                <a:solidFill>
                  <a:schemeClr val="bg1"/>
                </a:solidFill>
                <a:latin typeface="Neo Sans Intel Medium"/>
                <a:cs typeface="Neo Sans Intel"/>
              </a:defRPr>
            </a:lvl1pPr>
          </a:lstStyle>
          <a:p>
            <a:pPr>
              <a:lnSpc>
                <a:spcPct val="80000"/>
              </a:lnSpc>
              <a:spcAft>
                <a:spcPts val="800"/>
              </a:spcAft>
            </a:pPr>
            <a:r>
              <a:rPr lang="en-US" dirty="0" smtClean="0">
                <a:latin typeface="Verdana" charset="0"/>
              </a:rPr>
              <a:t>Subtitle</a:t>
            </a:r>
          </a:p>
          <a:p>
            <a:pPr>
              <a:lnSpc>
                <a:spcPts val="2160"/>
              </a:lnSpc>
              <a:spcAft>
                <a:spcPts val="0"/>
              </a:spcAft>
            </a:pPr>
            <a:r>
              <a:rPr lang="en-US" sz="1600" dirty="0" smtClean="0">
                <a:latin typeface="Verdana" charset="0"/>
              </a:rPr>
              <a:t>Additional Info</a:t>
            </a:r>
            <a:endParaRPr lang="en-US" dirty="0" smtClean="0">
              <a:latin typeface="Verdana" charset="0"/>
            </a:endParaRPr>
          </a:p>
          <a:p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0" y="6596390"/>
            <a:ext cx="3609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435EC5FB-0C8E-4818-A81D-78796ABB4840}" type="slidenum">
              <a:rPr lang="en-US" sz="800" smtClean="0">
                <a:solidFill>
                  <a:srgbClr val="B4BABD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pPr/>
              <a:t>‹#›</a:t>
            </a:fld>
            <a:endParaRPr lang="en-US" sz="800" dirty="0">
              <a:solidFill>
                <a:srgbClr val="B4BABD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086854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67025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1047459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bg>
      <p:bgPr>
        <a:gradFill flip="none" rotWithShape="1">
          <a:gsLst>
            <a:gs pos="5000">
              <a:schemeClr val="accent2"/>
            </a:gs>
            <a:gs pos="95000">
              <a:schemeClr val="accent1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514601"/>
            <a:ext cx="6477000" cy="1362075"/>
          </a:xfrm>
        </p:spPr>
        <p:txBody>
          <a:bodyPr anchor="ctr" anchorCtr="0"/>
          <a:lstStyle>
            <a:lvl1pPr algn="l">
              <a:lnSpc>
                <a:spcPct val="100000"/>
              </a:lnSpc>
              <a:defRPr sz="4000" b="0" i="0" cap="none">
                <a:solidFill>
                  <a:srgbClr val="FFFFFF"/>
                </a:solidFill>
                <a:latin typeface="Neo Sans Intel"/>
                <a:cs typeface="Neo Sans Intel"/>
              </a:defRPr>
            </a:lvl1pPr>
          </a:lstStyle>
          <a:p>
            <a:r>
              <a:rPr lang="en-US" dirty="0" smtClean="0"/>
              <a:t>Thank You</a:t>
            </a:r>
            <a:endParaRPr lang="en-US" dirty="0"/>
          </a:p>
        </p:txBody>
      </p:sp>
      <p:pic>
        <p:nvPicPr>
          <p:cNvPr id="5" name="Picture 4" descr="Intel_logo_white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970663" y="301373"/>
            <a:ext cx="869284" cy="573176"/>
          </a:xfrm>
          <a:prstGeom prst="rect">
            <a:avLst/>
          </a:prstGeom>
        </p:spPr>
      </p:pic>
      <p:sp>
        <p:nvSpPr>
          <p:cNvPr id="6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6202" y="6553200"/>
            <a:ext cx="4159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ctr" eaLnBrk="0" hangingPunct="0">
              <a:defRPr sz="800" b="0">
                <a:solidFill>
                  <a:schemeClr val="bg1"/>
                </a:solidFill>
                <a:latin typeface="Neo Sans Intel Light" pitchFamily="34" charset="0"/>
                <a:ea typeface="MS PGothic" pitchFamily="34" charset="-128"/>
                <a:cs typeface="Arial" pitchFamily="34" charset="0"/>
              </a:defRPr>
            </a:lvl1pPr>
          </a:lstStyle>
          <a:p>
            <a:pPr>
              <a:defRPr/>
            </a:pPr>
            <a:fld id="{B44C7BE5-B578-44C2-B697-AD60B2F34A37}" type="slidenum">
              <a:rPr lang="ja-JP" altLang="en-US" smtClean="0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 altLang="ja-JP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808669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nal Slide with White Logo">
    <p:bg>
      <p:bgPr>
        <a:gradFill flip="none" rotWithShape="1">
          <a:gsLst>
            <a:gs pos="5000">
              <a:schemeClr val="accent2"/>
            </a:gs>
            <a:gs pos="95000">
              <a:schemeClr val="accent1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ntel_wht_rgb_3000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2676" y="2473413"/>
            <a:ext cx="2898648" cy="191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5197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nal Slide with Blue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ntel_rgb_3000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2676" y="2473413"/>
            <a:ext cx="2898648" cy="191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55414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PTCovers-02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25600"/>
            <a:ext cx="8257308" cy="4102745"/>
          </a:xfrm>
          <a:prstGeom prst="rect">
            <a:avLst/>
          </a:prstGeom>
        </p:spPr>
      </p:pic>
      <p:sp>
        <p:nvSpPr>
          <p:cNvPr id="8" name="Rectangle 3"/>
          <p:cNvSpPr>
            <a:spLocks noGrp="1" noChangeArrowheads="1"/>
          </p:cNvSpPr>
          <p:nvPr>
            <p:ph type="ctrTitle"/>
          </p:nvPr>
        </p:nvSpPr>
        <p:spPr>
          <a:xfrm>
            <a:off x="457201" y="2363972"/>
            <a:ext cx="6020027" cy="584775"/>
          </a:xfrm>
        </p:spPr>
        <p:txBody>
          <a:bodyPr wrap="none" anchor="ctr" anchorCtr="0">
            <a:spAutoFit/>
          </a:bodyPr>
          <a:lstStyle>
            <a:lvl1pPr algn="l">
              <a:lnSpc>
                <a:spcPct val="100000"/>
              </a:lnSpc>
              <a:defRPr sz="3800" b="0" i="0">
                <a:solidFill>
                  <a:schemeClr val="bg1"/>
                </a:solidFill>
                <a:latin typeface="Neo Sans Intel"/>
                <a:cs typeface="Neo Sans Intel"/>
              </a:defRPr>
            </a:lvl1pPr>
          </a:lstStyle>
          <a:p>
            <a:r>
              <a:rPr lang="en-US" altLang="ja-JP" smtClean="0"/>
              <a:t>Click to edit Master title style</a:t>
            </a:r>
            <a:endParaRPr lang="en-US" altLang="ja-JP" dirty="0"/>
          </a:p>
        </p:txBody>
      </p:sp>
      <p:sp>
        <p:nvSpPr>
          <p:cNvPr id="10" name="Rectangle 4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460188" y="3264183"/>
            <a:ext cx="4343400" cy="620683"/>
          </a:xfrm>
        </p:spPr>
        <p:txBody>
          <a:bodyPr wrap="square">
            <a:spAutoFit/>
          </a:bodyPr>
          <a:lstStyle>
            <a:lvl1pPr marL="0" indent="0" algn="l">
              <a:lnSpc>
                <a:spcPts val="3000"/>
              </a:lnSpc>
              <a:spcBef>
                <a:spcPts val="0"/>
              </a:spcBef>
              <a:defRPr sz="2000" b="0" i="0">
                <a:solidFill>
                  <a:schemeClr val="bg1"/>
                </a:solidFill>
                <a:latin typeface="Neo Sans Intel"/>
                <a:cs typeface="Neo Sans Intel"/>
              </a:defRPr>
            </a:lvl1pPr>
          </a:lstStyle>
          <a:p>
            <a:pPr>
              <a:lnSpc>
                <a:spcPct val="80000"/>
              </a:lnSpc>
              <a:spcAft>
                <a:spcPts val="800"/>
              </a:spcAft>
            </a:pPr>
            <a:r>
              <a:rPr lang="en-US" b="0" i="0" dirty="0" smtClean="0">
                <a:latin typeface="Neo Sans Intel"/>
                <a:cs typeface="Neo Sans Intel"/>
              </a:rPr>
              <a:t>Subtitle</a:t>
            </a:r>
            <a:endParaRPr lang="en-US" dirty="0" smtClean="0">
              <a:latin typeface="Verdana" charset="0"/>
            </a:endParaRPr>
          </a:p>
          <a:p>
            <a:pPr>
              <a:lnSpc>
                <a:spcPts val="2160"/>
              </a:lnSpc>
              <a:spcAft>
                <a:spcPts val="0"/>
              </a:spcAft>
            </a:pPr>
            <a:r>
              <a:rPr lang="en-US" sz="1600" b="0" i="0" dirty="0" smtClean="0">
                <a:latin typeface="Neo Sans Intel"/>
                <a:cs typeface="Neo Sans Intel"/>
              </a:rPr>
              <a:t>Additional Info</a:t>
            </a:r>
            <a:endParaRPr lang="en-US" sz="1600" dirty="0" smtClean="0">
              <a:latin typeface="Verdana" charset="0"/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0" y="6596390"/>
            <a:ext cx="3609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435EC5FB-0C8E-4818-A81D-78796ABB4840}" type="slidenum">
              <a:rPr lang="en-US" sz="800" smtClean="0">
                <a:solidFill>
                  <a:srgbClr val="B4BABD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pPr/>
              <a:t>‹#›</a:t>
            </a:fld>
            <a:endParaRPr lang="en-US" sz="800" dirty="0">
              <a:solidFill>
                <a:srgbClr val="B4BABD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467930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PTCovers-03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69534"/>
            <a:ext cx="8342654" cy="2904841"/>
          </a:xfrm>
          <a:prstGeom prst="rect">
            <a:avLst/>
          </a:prstGeom>
        </p:spPr>
      </p:pic>
      <p:sp>
        <p:nvSpPr>
          <p:cNvPr id="9" name="Rectangle 3"/>
          <p:cNvSpPr>
            <a:spLocks noGrp="1" noChangeArrowheads="1"/>
          </p:cNvSpPr>
          <p:nvPr>
            <p:ph type="ctrTitle"/>
          </p:nvPr>
        </p:nvSpPr>
        <p:spPr>
          <a:xfrm>
            <a:off x="457201" y="2782553"/>
            <a:ext cx="6754008" cy="584775"/>
          </a:xfrm>
        </p:spPr>
        <p:txBody>
          <a:bodyPr wrap="square" anchor="ctr" anchorCtr="0">
            <a:spAutoFit/>
          </a:bodyPr>
          <a:lstStyle>
            <a:lvl1pPr algn="l">
              <a:lnSpc>
                <a:spcPct val="100000"/>
              </a:lnSpc>
              <a:defRPr sz="3800" b="0" i="0">
                <a:solidFill>
                  <a:schemeClr val="bg1"/>
                </a:solidFill>
                <a:latin typeface="Neo Sans Intel"/>
                <a:cs typeface="Neo Sans Intel"/>
              </a:defRPr>
            </a:lvl1pPr>
          </a:lstStyle>
          <a:p>
            <a:r>
              <a:rPr lang="en-US" altLang="ja-JP" smtClean="0"/>
              <a:t>Click to edit Master title style</a:t>
            </a:r>
            <a:endParaRPr lang="en-US" altLang="ja-JP" dirty="0"/>
          </a:p>
        </p:txBody>
      </p:sp>
      <p:sp>
        <p:nvSpPr>
          <p:cNvPr id="10" name="Rectangle 4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459957" y="3750107"/>
            <a:ext cx="4343400" cy="620683"/>
          </a:xfrm>
        </p:spPr>
        <p:txBody>
          <a:bodyPr wrap="square">
            <a:spAutoFit/>
          </a:bodyPr>
          <a:lstStyle>
            <a:lvl1pPr marL="0" indent="0" algn="l">
              <a:lnSpc>
                <a:spcPts val="3000"/>
              </a:lnSpc>
              <a:spcBef>
                <a:spcPts val="0"/>
              </a:spcBef>
              <a:defRPr sz="200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pPr>
              <a:lnSpc>
                <a:spcPct val="80000"/>
              </a:lnSpc>
              <a:spcAft>
                <a:spcPts val="800"/>
              </a:spcAft>
            </a:pPr>
            <a:r>
              <a:rPr lang="en-US" b="0" i="0" dirty="0" smtClean="0">
                <a:latin typeface="Neo Sans Intel"/>
                <a:cs typeface="Neo Sans Intel"/>
              </a:rPr>
              <a:t>Subtitle</a:t>
            </a:r>
            <a:endParaRPr lang="en-US" dirty="0" smtClean="0">
              <a:latin typeface="Verdana" charset="0"/>
            </a:endParaRPr>
          </a:p>
          <a:p>
            <a:pPr>
              <a:lnSpc>
                <a:spcPts val="2160"/>
              </a:lnSpc>
              <a:spcAft>
                <a:spcPts val="0"/>
              </a:spcAft>
            </a:pPr>
            <a:r>
              <a:rPr lang="en-US" sz="1600" b="0" i="0" dirty="0" smtClean="0">
                <a:latin typeface="Neo Sans Intel"/>
                <a:cs typeface="Neo Sans Intel"/>
              </a:rPr>
              <a:t>Additional Info</a:t>
            </a:r>
            <a:endParaRPr lang="en-US" sz="1600" dirty="0" smtClean="0">
              <a:latin typeface="Verdana" charset="0"/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0" y="6596390"/>
            <a:ext cx="3609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435EC5FB-0C8E-4818-A81D-78796ABB4840}" type="slidenum">
              <a:rPr lang="en-US" sz="800" smtClean="0">
                <a:solidFill>
                  <a:srgbClr val="B4BABD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pPr/>
              <a:t>‹#›</a:t>
            </a:fld>
            <a:endParaRPr lang="en-US" sz="800" dirty="0">
              <a:solidFill>
                <a:srgbClr val="B4BABD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336454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PTCovers-04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02543"/>
            <a:ext cx="8495059" cy="3724780"/>
          </a:xfrm>
          <a:prstGeom prst="rect">
            <a:avLst/>
          </a:prstGeom>
        </p:spPr>
      </p:pic>
      <p:pic>
        <p:nvPicPr>
          <p:cNvPr id="15" name="Picture 14" descr="intel_rgb_3000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4399" y="301372"/>
            <a:ext cx="865548" cy="570685"/>
          </a:xfrm>
          <a:prstGeom prst="rect">
            <a:avLst/>
          </a:prstGeom>
        </p:spPr>
      </p:pic>
      <p:sp>
        <p:nvSpPr>
          <p:cNvPr id="10" name="Rectangle 3"/>
          <p:cNvSpPr>
            <a:spLocks noGrp="1" noChangeArrowheads="1"/>
          </p:cNvSpPr>
          <p:nvPr>
            <p:ph type="ctrTitle"/>
          </p:nvPr>
        </p:nvSpPr>
        <p:spPr>
          <a:xfrm>
            <a:off x="593531" y="2727579"/>
            <a:ext cx="6020027" cy="584775"/>
          </a:xfrm>
        </p:spPr>
        <p:txBody>
          <a:bodyPr wrap="none" anchor="ctr" anchorCtr="0">
            <a:spAutoFit/>
          </a:bodyPr>
          <a:lstStyle>
            <a:lvl1pPr algn="l">
              <a:lnSpc>
                <a:spcPct val="100000"/>
              </a:lnSpc>
              <a:defRPr sz="3800" b="0" i="0">
                <a:solidFill>
                  <a:schemeClr val="bg1"/>
                </a:solidFill>
                <a:latin typeface="Neo Sans Intel"/>
                <a:cs typeface="Neo Sans Intel"/>
              </a:defRPr>
            </a:lvl1pPr>
          </a:lstStyle>
          <a:p>
            <a:r>
              <a:rPr lang="en-US" altLang="ja-JP" smtClean="0"/>
              <a:t>Click to edit Master title style</a:t>
            </a:r>
            <a:endParaRPr lang="en-US" altLang="ja-JP" dirty="0"/>
          </a:p>
        </p:txBody>
      </p:sp>
      <p:sp>
        <p:nvSpPr>
          <p:cNvPr id="11" name="Rectangle 4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592333" y="3649814"/>
            <a:ext cx="4343400" cy="620683"/>
          </a:xfrm>
        </p:spPr>
        <p:txBody>
          <a:bodyPr wrap="square">
            <a:spAutoFit/>
          </a:bodyPr>
          <a:lstStyle>
            <a:lvl1pPr marL="0" indent="0" algn="l">
              <a:lnSpc>
                <a:spcPts val="3000"/>
              </a:lnSpc>
              <a:spcBef>
                <a:spcPts val="0"/>
              </a:spcBef>
              <a:defRPr sz="2000" b="0" i="0">
                <a:solidFill>
                  <a:schemeClr val="bg1"/>
                </a:solidFill>
                <a:latin typeface="Neo Sans Intel Medium"/>
                <a:cs typeface="Neo Sans Intel Medium"/>
              </a:defRPr>
            </a:lvl1pPr>
          </a:lstStyle>
          <a:p>
            <a:pPr>
              <a:lnSpc>
                <a:spcPct val="80000"/>
              </a:lnSpc>
              <a:spcAft>
                <a:spcPts val="800"/>
              </a:spcAft>
            </a:pPr>
            <a:r>
              <a:rPr lang="en-US" b="0" i="0" dirty="0" smtClean="0">
                <a:latin typeface="Neo Sans Intel"/>
                <a:cs typeface="Neo Sans Intel"/>
              </a:rPr>
              <a:t>Subtitle</a:t>
            </a:r>
            <a:endParaRPr lang="en-US" dirty="0" smtClean="0">
              <a:latin typeface="Verdana" charset="0"/>
            </a:endParaRPr>
          </a:p>
          <a:p>
            <a:pPr>
              <a:lnSpc>
                <a:spcPts val="2160"/>
              </a:lnSpc>
              <a:spcAft>
                <a:spcPts val="0"/>
              </a:spcAft>
            </a:pPr>
            <a:r>
              <a:rPr lang="en-US" sz="1600" b="0" i="0" dirty="0" smtClean="0">
                <a:latin typeface="Neo Sans Intel"/>
                <a:cs typeface="Neo Sans Intel"/>
              </a:rPr>
              <a:t>Additional Info</a:t>
            </a:r>
            <a:endParaRPr lang="en-US" sz="1600" dirty="0" smtClean="0">
              <a:latin typeface="Verdana" charset="0"/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0" y="6596390"/>
            <a:ext cx="3609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435EC5FB-0C8E-4818-A81D-78796ABB4840}" type="slidenum">
              <a:rPr lang="en-US" sz="800" smtClean="0">
                <a:solidFill>
                  <a:srgbClr val="B4BABD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pPr/>
              <a:t>‹#›</a:t>
            </a:fld>
            <a:endParaRPr lang="en-US" sz="800" dirty="0">
              <a:solidFill>
                <a:srgbClr val="B4BABD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101844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">
    <p:bg>
      <p:bgPr>
        <a:gradFill flip="none" rotWithShape="1">
          <a:gsLst>
            <a:gs pos="5000">
              <a:schemeClr val="accent2"/>
            </a:gs>
            <a:gs pos="95000">
              <a:schemeClr val="accent1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514601"/>
            <a:ext cx="6477000" cy="1362075"/>
          </a:xfrm>
        </p:spPr>
        <p:txBody>
          <a:bodyPr anchor="ctr" anchorCtr="0"/>
          <a:lstStyle>
            <a:lvl1pPr algn="l">
              <a:lnSpc>
                <a:spcPct val="100000"/>
              </a:lnSpc>
              <a:defRPr sz="3800" b="0" i="0" cap="none">
                <a:solidFill>
                  <a:srgbClr val="FFFFFF"/>
                </a:solidFill>
                <a:latin typeface="Neo Sans Intel"/>
                <a:cs typeface="Neo Sans Intel"/>
              </a:defRPr>
            </a:lvl1pPr>
          </a:lstStyle>
          <a:p>
            <a:r>
              <a:rPr lang="en-US" dirty="0" smtClean="0"/>
              <a:t>Click To Edit Section Divider title Style</a:t>
            </a:r>
            <a:endParaRPr lang="en-US" dirty="0"/>
          </a:p>
        </p:txBody>
      </p:sp>
      <p:sp>
        <p:nvSpPr>
          <p:cNvPr id="15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6202" y="6553200"/>
            <a:ext cx="4159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ctr" eaLnBrk="0" hangingPunct="0">
              <a:defRPr sz="800" b="0">
                <a:solidFill>
                  <a:schemeClr val="bg1"/>
                </a:solidFill>
                <a:latin typeface="Neo Sans Intel Light" pitchFamily="34" charset="0"/>
                <a:ea typeface="MS PGothic" pitchFamily="34" charset="-128"/>
                <a:cs typeface="Arial" pitchFamily="34" charset="0"/>
              </a:defRPr>
            </a:lvl1pPr>
          </a:lstStyle>
          <a:p>
            <a:pPr>
              <a:defRPr/>
            </a:pPr>
            <a:fld id="{B44C7BE5-B578-44C2-B697-AD60B2F34A37}" type="slidenum">
              <a:rPr lang="ja-JP" altLang="en-US" smtClean="0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 altLang="ja-JP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412344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ivider-option 2">
    <p:bg>
      <p:bgPr>
        <a:gradFill flip="none" rotWithShape="1">
          <a:gsLst>
            <a:gs pos="5000">
              <a:schemeClr val="accent2"/>
            </a:gs>
            <a:gs pos="95000">
              <a:schemeClr val="accent1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514601"/>
            <a:ext cx="4627756" cy="1362075"/>
          </a:xfrm>
        </p:spPr>
        <p:txBody>
          <a:bodyPr anchor="ctr" anchorCtr="0"/>
          <a:lstStyle>
            <a:lvl1pPr algn="l">
              <a:lnSpc>
                <a:spcPct val="100000"/>
              </a:lnSpc>
              <a:defRPr sz="3800" b="0" i="0" cap="none">
                <a:solidFill>
                  <a:srgbClr val="FFFFFF"/>
                </a:solidFill>
                <a:latin typeface="Neo Sans Intel"/>
                <a:cs typeface="Neo Sans Intel"/>
              </a:defRPr>
            </a:lvl1pPr>
          </a:lstStyle>
          <a:p>
            <a:r>
              <a:rPr lang="en-US" dirty="0" smtClean="0"/>
              <a:t>Click To Edit Section Divider title Style</a:t>
            </a:r>
            <a:endParaRPr lang="en-US" dirty="0"/>
          </a:p>
        </p:txBody>
      </p:sp>
      <p:sp>
        <p:nvSpPr>
          <p:cNvPr id="15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6202" y="6553200"/>
            <a:ext cx="4159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ctr" eaLnBrk="0" hangingPunct="0">
              <a:defRPr sz="800" b="0">
                <a:solidFill>
                  <a:schemeClr val="bg1"/>
                </a:solidFill>
                <a:latin typeface="Neo Sans Intel Light" pitchFamily="34" charset="0"/>
                <a:ea typeface="MS PGothic" pitchFamily="34" charset="-128"/>
                <a:cs typeface="Arial" pitchFamily="34" charset="0"/>
              </a:defRPr>
            </a:lvl1pPr>
          </a:lstStyle>
          <a:p>
            <a:pPr>
              <a:defRPr/>
            </a:pPr>
            <a:fld id="{B44C7BE5-B578-44C2-B697-AD60B2F34A37}" type="slidenum">
              <a:rPr lang="ja-JP" altLang="en-US" smtClean="0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 altLang="ja-JP" dirty="0">
              <a:solidFill>
                <a:srgbClr val="FFFFFF"/>
              </a:solidFill>
            </a:endParaRP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5353050" y="0"/>
            <a:ext cx="3790950" cy="6858000"/>
          </a:xfrm>
        </p:spPr>
        <p:txBody>
          <a:bodyPr/>
          <a:lstStyle/>
          <a:p>
            <a:r>
              <a:rPr lang="en-US" dirty="0" smtClean="0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194231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Divider-option 3">
    <p:bg>
      <p:bgPr>
        <a:gradFill flip="none" rotWithShape="1">
          <a:gsLst>
            <a:gs pos="5000">
              <a:schemeClr val="accent2"/>
            </a:gs>
            <a:gs pos="95000">
              <a:schemeClr val="accent1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6202" y="6553200"/>
            <a:ext cx="4159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ctr" eaLnBrk="0" hangingPunct="0">
              <a:defRPr sz="800" b="0">
                <a:solidFill>
                  <a:schemeClr val="bg1"/>
                </a:solidFill>
                <a:latin typeface="Neo Sans Intel Light" pitchFamily="34" charset="0"/>
                <a:ea typeface="MS PGothic" pitchFamily="34" charset="-128"/>
                <a:cs typeface="Arial" pitchFamily="34" charset="0"/>
              </a:defRPr>
            </a:lvl1pPr>
          </a:lstStyle>
          <a:p>
            <a:pPr>
              <a:defRPr/>
            </a:pPr>
            <a:fld id="{B44C7BE5-B578-44C2-B697-AD60B2F34A37}" type="slidenum">
              <a:rPr lang="ja-JP" altLang="en-US" smtClean="0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 altLang="ja-JP" dirty="0">
              <a:solidFill>
                <a:srgbClr val="FFFFFF"/>
              </a:solidFill>
            </a:endParaRP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0" y="-7684"/>
            <a:ext cx="9144000" cy="6858000"/>
          </a:xfrm>
        </p:spPr>
        <p:txBody>
          <a:bodyPr/>
          <a:lstStyle/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2466" y="584201"/>
            <a:ext cx="4627756" cy="1362075"/>
          </a:xfrm>
        </p:spPr>
        <p:txBody>
          <a:bodyPr anchor="ctr" anchorCtr="0"/>
          <a:lstStyle>
            <a:lvl1pPr algn="l">
              <a:lnSpc>
                <a:spcPct val="100000"/>
              </a:lnSpc>
              <a:defRPr sz="3600" b="0" i="0" cap="none">
                <a:solidFill>
                  <a:srgbClr val="FFFFFF"/>
                </a:solidFill>
                <a:latin typeface="Neo Sans Intel"/>
                <a:cs typeface="Neo Sans Intel"/>
              </a:defRPr>
            </a:lvl1pPr>
          </a:lstStyle>
          <a:p>
            <a:r>
              <a:rPr lang="en-US" dirty="0" smtClean="0"/>
              <a:t>Click To Edit Section Divider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134133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963104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5613" y="1379539"/>
            <a:ext cx="4037012" cy="4537075"/>
          </a:xfrm>
        </p:spPr>
        <p:txBody>
          <a:bodyPr/>
          <a:lstStyle>
            <a:lvl1pPr marL="0" indent="0"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5025" y="1379539"/>
            <a:ext cx="4038600" cy="4537075"/>
          </a:xfrm>
        </p:spPr>
        <p:txBody>
          <a:bodyPr/>
          <a:lstStyle>
            <a:lvl1pPr marL="0" indent="0"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103446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4025" y="409575"/>
            <a:ext cx="8229600" cy="88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ja-JP" smtClean="0"/>
              <a:t>Click to edit Master title style</a:t>
            </a:r>
            <a:endParaRPr lang="en-US" altLang="ja-JP" dirty="0" smtClean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5613" y="1379539"/>
            <a:ext cx="8228012" cy="4537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ja-JP" dirty="0" smtClean="0"/>
              <a:t>Click to edit Master text styles</a:t>
            </a:r>
          </a:p>
          <a:p>
            <a:pPr lvl="1"/>
            <a:r>
              <a:rPr lang="en-US" altLang="ja-JP" dirty="0" smtClean="0"/>
              <a:t>Second level</a:t>
            </a:r>
          </a:p>
          <a:p>
            <a:pPr lvl="2"/>
            <a:r>
              <a:rPr lang="en-US" altLang="ja-JP" dirty="0" smtClean="0"/>
              <a:t>Third level</a:t>
            </a:r>
          </a:p>
          <a:p>
            <a:pPr lvl="3"/>
            <a:r>
              <a:rPr lang="en-US" altLang="ja-JP" dirty="0" smtClean="0"/>
              <a:t>Fourth level</a:t>
            </a:r>
          </a:p>
          <a:p>
            <a:pPr lvl="4"/>
            <a:r>
              <a:rPr lang="en-US" altLang="ja-JP" dirty="0" smtClean="0"/>
              <a:t>Fifth level</a:t>
            </a:r>
          </a:p>
        </p:txBody>
      </p:sp>
      <p:pic>
        <p:nvPicPr>
          <p:cNvPr id="5" name="Picture 4" descr="Intel_footer_121410.png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0" y="6362701"/>
            <a:ext cx="9144000" cy="4953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0" y="6596390"/>
            <a:ext cx="36099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435EC5FB-0C8E-4818-A81D-78796ABB4840}" type="slidenum">
              <a:rPr lang="en-US" sz="1050" b="1" smtClean="0">
                <a:solidFill>
                  <a:srgbClr val="FFFFFF"/>
                </a:solidFill>
                <a:latin typeface="Neo Sans Intel"/>
                <a:ea typeface="Verdana" pitchFamily="34" charset="0"/>
                <a:cs typeface="Neo Sans Intel"/>
              </a:rPr>
              <a:pPr/>
              <a:t>‹#›</a:t>
            </a:fld>
            <a:endParaRPr lang="en-US" sz="1050" b="1" dirty="0">
              <a:solidFill>
                <a:srgbClr val="FFFFFF"/>
              </a:solidFill>
              <a:latin typeface="Neo Sans Intel"/>
              <a:ea typeface="Verdana" pitchFamily="34" charset="0"/>
              <a:cs typeface="Neo Sans Intel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881336" y="6488794"/>
            <a:ext cx="45710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b="1" kern="900" spc="120" dirty="0" smtClean="0">
                <a:solidFill>
                  <a:srgbClr val="FFFFFF"/>
                </a:solidFill>
                <a:latin typeface="Neo Sans Intel" pitchFamily="34" charset="0"/>
              </a:rPr>
              <a:t>Intel Laboratory at Moscow Institute of Physics and Technology </a:t>
            </a:r>
            <a:endParaRPr lang="ru-RU" sz="1000" b="1" kern="900" spc="120" dirty="0" smtClean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360996" y="6488794"/>
            <a:ext cx="45710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kern="900" spc="120" smtClean="0">
                <a:solidFill>
                  <a:srgbClr val="FFFFFF"/>
                </a:solidFill>
                <a:latin typeface="Neo Sans Intel" pitchFamily="34" charset="0"/>
              </a:rPr>
              <a:t>MIPT-MIPS </a:t>
            </a:r>
            <a:r>
              <a:rPr lang="en-US" sz="1000" b="1" kern="900" spc="120" dirty="0" smtClean="0">
                <a:solidFill>
                  <a:srgbClr val="FFFFFF"/>
                </a:solidFill>
                <a:latin typeface="Neo Sans Intel" pitchFamily="34" charset="0"/>
              </a:rPr>
              <a:t>2014 Project</a:t>
            </a:r>
            <a:endParaRPr lang="ru-RU" sz="1000" b="1" kern="900" spc="120" dirty="0" smtClean="0">
              <a:solidFill>
                <a:srgbClr val="FFFFFF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76328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979" r:id="rId1"/>
    <p:sldLayoutId id="2147485980" r:id="rId2"/>
    <p:sldLayoutId id="2147485981" r:id="rId3"/>
    <p:sldLayoutId id="2147485982" r:id="rId4"/>
    <p:sldLayoutId id="2147485983" r:id="rId5"/>
    <p:sldLayoutId id="2147485984" r:id="rId6"/>
    <p:sldLayoutId id="2147485985" r:id="rId7"/>
    <p:sldLayoutId id="2147485986" r:id="rId8"/>
    <p:sldLayoutId id="2147485987" r:id="rId9"/>
    <p:sldLayoutId id="2147485988" r:id="rId10"/>
    <p:sldLayoutId id="2147485989" r:id="rId11"/>
    <p:sldLayoutId id="2147485990" r:id="rId12"/>
    <p:sldLayoutId id="2147485991" r:id="rId13"/>
    <p:sldLayoutId id="2147485992" r:id="rId14"/>
  </p:sldLayoutIdLst>
  <p:transition>
    <p:fade/>
  </p:transition>
  <p:timing>
    <p:tnLst>
      <p:par>
        <p:cTn id="1" dur="indefinite" restart="never" nodeType="tmRoot"/>
      </p:par>
    </p:tnLst>
  </p:timing>
  <p:hf hdr="0" ftr="0" dt="0"/>
  <p:txStyles>
    <p:titleStyle>
      <a:lvl1pPr algn="l" rtl="0" eaLnBrk="1" fontAlgn="base" hangingPunct="1">
        <a:lnSpc>
          <a:spcPts val="2600"/>
        </a:lnSpc>
        <a:spcBef>
          <a:spcPct val="0"/>
        </a:spcBef>
        <a:spcAft>
          <a:spcPct val="0"/>
        </a:spcAft>
        <a:defRPr sz="3000" b="0" i="0">
          <a:solidFill>
            <a:schemeClr val="accent1"/>
          </a:solidFill>
          <a:latin typeface="Neo Sans Intel"/>
          <a:ea typeface="+mj-ea"/>
          <a:cs typeface="Neo Sans Intel"/>
        </a:defRPr>
      </a:lvl1pPr>
      <a:lvl2pPr algn="l" rtl="0" eaLnBrk="1" fontAlgn="base" hangingPunct="1">
        <a:lnSpc>
          <a:spcPts val="2600"/>
        </a:lnSpc>
        <a:spcBef>
          <a:spcPct val="0"/>
        </a:spcBef>
        <a:spcAft>
          <a:spcPct val="0"/>
        </a:spcAft>
        <a:defRPr sz="2400">
          <a:solidFill>
            <a:schemeClr val="hlink"/>
          </a:solidFill>
          <a:latin typeface="Neo Sans Intel Medium" pitchFamily="34" charset="0"/>
          <a:cs typeface="Arial" pitchFamily="34" charset="0"/>
        </a:defRPr>
      </a:lvl2pPr>
      <a:lvl3pPr algn="l" rtl="0" eaLnBrk="1" fontAlgn="base" hangingPunct="1">
        <a:lnSpc>
          <a:spcPts val="2600"/>
        </a:lnSpc>
        <a:spcBef>
          <a:spcPct val="0"/>
        </a:spcBef>
        <a:spcAft>
          <a:spcPct val="0"/>
        </a:spcAft>
        <a:defRPr sz="2400">
          <a:solidFill>
            <a:schemeClr val="hlink"/>
          </a:solidFill>
          <a:latin typeface="Neo Sans Intel Medium" pitchFamily="34" charset="0"/>
          <a:cs typeface="Arial" pitchFamily="34" charset="0"/>
        </a:defRPr>
      </a:lvl3pPr>
      <a:lvl4pPr algn="l" rtl="0" eaLnBrk="1" fontAlgn="base" hangingPunct="1">
        <a:lnSpc>
          <a:spcPts val="2600"/>
        </a:lnSpc>
        <a:spcBef>
          <a:spcPct val="0"/>
        </a:spcBef>
        <a:spcAft>
          <a:spcPct val="0"/>
        </a:spcAft>
        <a:defRPr sz="2400">
          <a:solidFill>
            <a:schemeClr val="hlink"/>
          </a:solidFill>
          <a:latin typeface="Neo Sans Intel Medium" pitchFamily="34" charset="0"/>
          <a:cs typeface="Arial" pitchFamily="34" charset="0"/>
        </a:defRPr>
      </a:lvl4pPr>
      <a:lvl5pPr algn="l" rtl="0" eaLnBrk="1" fontAlgn="base" hangingPunct="1">
        <a:lnSpc>
          <a:spcPts val="2600"/>
        </a:lnSpc>
        <a:spcBef>
          <a:spcPct val="0"/>
        </a:spcBef>
        <a:spcAft>
          <a:spcPct val="0"/>
        </a:spcAft>
        <a:defRPr sz="2400">
          <a:solidFill>
            <a:schemeClr val="hlink"/>
          </a:solidFill>
          <a:latin typeface="Neo Sans Intel Medium" pitchFamily="34" charset="0"/>
          <a:cs typeface="Arial" pitchFamily="34" charset="0"/>
        </a:defRPr>
      </a:lvl5pPr>
      <a:lvl6pPr marL="457200" algn="l" rtl="0" eaLnBrk="1" fontAlgn="base" hangingPunct="1">
        <a:lnSpc>
          <a:spcPts val="2600"/>
        </a:lnSpc>
        <a:spcBef>
          <a:spcPct val="0"/>
        </a:spcBef>
        <a:spcAft>
          <a:spcPct val="0"/>
        </a:spcAft>
        <a:defRPr sz="2400">
          <a:solidFill>
            <a:schemeClr val="hlink"/>
          </a:solidFill>
          <a:latin typeface="Neo Sans Intel Medium" pitchFamily="34" charset="0"/>
          <a:cs typeface="Arial" pitchFamily="34" charset="0"/>
        </a:defRPr>
      </a:lvl6pPr>
      <a:lvl7pPr marL="914400" algn="l" rtl="0" eaLnBrk="1" fontAlgn="base" hangingPunct="1">
        <a:lnSpc>
          <a:spcPts val="2600"/>
        </a:lnSpc>
        <a:spcBef>
          <a:spcPct val="0"/>
        </a:spcBef>
        <a:spcAft>
          <a:spcPct val="0"/>
        </a:spcAft>
        <a:defRPr sz="2400">
          <a:solidFill>
            <a:schemeClr val="hlink"/>
          </a:solidFill>
          <a:latin typeface="Neo Sans Intel Medium" pitchFamily="34" charset="0"/>
          <a:cs typeface="Arial" pitchFamily="34" charset="0"/>
        </a:defRPr>
      </a:lvl7pPr>
      <a:lvl8pPr marL="1371600" algn="l" rtl="0" eaLnBrk="1" fontAlgn="base" hangingPunct="1">
        <a:lnSpc>
          <a:spcPts val="2600"/>
        </a:lnSpc>
        <a:spcBef>
          <a:spcPct val="0"/>
        </a:spcBef>
        <a:spcAft>
          <a:spcPct val="0"/>
        </a:spcAft>
        <a:defRPr sz="2400">
          <a:solidFill>
            <a:schemeClr val="hlink"/>
          </a:solidFill>
          <a:latin typeface="Neo Sans Intel Medium" pitchFamily="34" charset="0"/>
          <a:cs typeface="Arial" pitchFamily="34" charset="0"/>
        </a:defRPr>
      </a:lvl8pPr>
      <a:lvl9pPr marL="1828800" algn="l" rtl="0" eaLnBrk="1" fontAlgn="base" hangingPunct="1">
        <a:lnSpc>
          <a:spcPts val="2600"/>
        </a:lnSpc>
        <a:spcBef>
          <a:spcPct val="0"/>
        </a:spcBef>
        <a:spcAft>
          <a:spcPct val="0"/>
        </a:spcAft>
        <a:defRPr sz="2400">
          <a:solidFill>
            <a:schemeClr val="hlink"/>
          </a:solidFill>
          <a:latin typeface="Neo Sans Intel Medium" pitchFamily="34" charset="0"/>
          <a:cs typeface="Arial" pitchFamily="34" charset="0"/>
        </a:defRPr>
      </a:lvl9pPr>
    </p:titleStyle>
    <p:bodyStyle>
      <a:lvl1pPr marL="0" indent="0" algn="l" rtl="0" eaLnBrk="1" fontAlgn="base" hangingPunct="1">
        <a:spcBef>
          <a:spcPct val="75000"/>
        </a:spcBef>
        <a:spcAft>
          <a:spcPct val="0"/>
        </a:spcAft>
        <a:defRPr sz="2400" b="0" i="0">
          <a:solidFill>
            <a:schemeClr val="tx1"/>
          </a:solidFill>
          <a:latin typeface="Neo Sans Intel"/>
          <a:ea typeface="+mn-ea"/>
          <a:cs typeface="Neo Sans Intel"/>
        </a:defRPr>
      </a:lvl1pPr>
      <a:lvl2pPr marL="185738" indent="-184150" algn="l" rtl="0" eaLnBrk="1" fontAlgn="base" hangingPunct="1">
        <a:spcBef>
          <a:spcPct val="40000"/>
        </a:spcBef>
        <a:spcAft>
          <a:spcPct val="0"/>
        </a:spcAft>
        <a:buClr>
          <a:schemeClr val="tx1"/>
        </a:buClr>
        <a:buFont typeface="Times" pitchFamily="18" charset="0"/>
        <a:buChar char="•"/>
        <a:defRPr sz="2200" b="0" i="0">
          <a:solidFill>
            <a:schemeClr val="tx1"/>
          </a:solidFill>
          <a:latin typeface="Neo Sans Intel"/>
          <a:cs typeface="Neo Sans Intel"/>
        </a:defRPr>
      </a:lvl2pPr>
      <a:lvl3pPr marL="414338" indent="-227013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Neo Sans Intel" pitchFamily="34" charset="0"/>
        <a:buChar char="–"/>
        <a:defRPr sz="2000" b="0" i="0">
          <a:solidFill>
            <a:schemeClr val="tx1"/>
          </a:solidFill>
          <a:latin typeface="Neo Sans Intel"/>
          <a:cs typeface="Neo Sans Intel"/>
        </a:defRPr>
      </a:lvl3pPr>
      <a:lvl4pPr marL="568325" indent="-1524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Neo Sans Intel" pitchFamily="34" charset="0"/>
        <a:buChar char="–"/>
        <a:defRPr sz="1800" b="0" i="0">
          <a:solidFill>
            <a:schemeClr val="tx1"/>
          </a:solidFill>
          <a:latin typeface="Neo Sans Intel"/>
          <a:cs typeface="Neo Sans Intel"/>
        </a:defRPr>
      </a:lvl4pPr>
      <a:lvl5pPr marL="762000" indent="-192088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Char char="–"/>
        <a:defRPr sz="1800" b="0" i="0">
          <a:solidFill>
            <a:schemeClr val="tx1"/>
          </a:solidFill>
          <a:latin typeface="Neo Sans Intel"/>
          <a:cs typeface="Neo Sans Intel"/>
        </a:defRPr>
      </a:lvl5pPr>
      <a:lvl6pPr marL="1219200" indent="-192088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Char char="–"/>
        <a:defRPr sz="1600">
          <a:solidFill>
            <a:schemeClr val="tx1"/>
          </a:solidFill>
          <a:latin typeface="+mn-lt"/>
          <a:cs typeface="+mn-cs"/>
        </a:defRPr>
      </a:lvl6pPr>
      <a:lvl7pPr marL="1676400" indent="-192088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Char char="–"/>
        <a:defRPr sz="1600">
          <a:solidFill>
            <a:schemeClr val="tx1"/>
          </a:solidFill>
          <a:latin typeface="+mn-lt"/>
          <a:cs typeface="+mn-cs"/>
        </a:defRPr>
      </a:lvl7pPr>
      <a:lvl8pPr marL="2133600" indent="-192088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Char char="–"/>
        <a:defRPr sz="1600">
          <a:solidFill>
            <a:schemeClr val="tx1"/>
          </a:solidFill>
          <a:latin typeface="+mn-lt"/>
          <a:cs typeface="+mn-cs"/>
        </a:defRPr>
      </a:lvl8pPr>
      <a:lvl9pPr marL="2590800" indent="-192088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Char char="–"/>
        <a:defRPr sz="16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.wma"/><Relationship Id="rId1" Type="http://schemas.microsoft.com/office/2007/relationships/media" Target="../media/media1.wma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audio" Target="../media/media10.wma"/><Relationship Id="rId2" Type="http://schemas.microsoft.com/office/2007/relationships/media" Target="../media/media10.wma"/><Relationship Id="rId1" Type="http://schemas.openxmlformats.org/officeDocument/2006/relationships/tags" Target="../tags/tag9.xml"/><Relationship Id="rId5" Type="http://schemas.openxmlformats.org/officeDocument/2006/relationships/image" Target="../media/image10.png"/><Relationship Id="rId4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audio" Target="../media/media11.wma"/><Relationship Id="rId2" Type="http://schemas.microsoft.com/office/2007/relationships/media" Target="../media/media11.wma"/><Relationship Id="rId1" Type="http://schemas.openxmlformats.org/officeDocument/2006/relationships/tags" Target="../tags/tag10.xml"/><Relationship Id="rId5" Type="http://schemas.openxmlformats.org/officeDocument/2006/relationships/image" Target="../media/image10.png"/><Relationship Id="rId4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audio" Target="../media/media12.wma"/><Relationship Id="rId2" Type="http://schemas.microsoft.com/office/2007/relationships/media" Target="../media/media12.wma"/><Relationship Id="rId1" Type="http://schemas.openxmlformats.org/officeDocument/2006/relationships/tags" Target="../tags/tag11.xml"/><Relationship Id="rId5" Type="http://schemas.openxmlformats.org/officeDocument/2006/relationships/image" Target="../media/image10.png"/><Relationship Id="rId4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audio" Target="../media/media13.wma"/><Relationship Id="rId2" Type="http://schemas.microsoft.com/office/2007/relationships/media" Target="../media/media13.wma"/><Relationship Id="rId1" Type="http://schemas.openxmlformats.org/officeDocument/2006/relationships/tags" Target="../tags/tag12.xml"/><Relationship Id="rId5" Type="http://schemas.openxmlformats.org/officeDocument/2006/relationships/image" Target="../media/image10.png"/><Relationship Id="rId4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audio" Target="../media/media14.wma"/><Relationship Id="rId2" Type="http://schemas.microsoft.com/office/2007/relationships/media" Target="../media/media14.wma"/><Relationship Id="rId1" Type="http://schemas.openxmlformats.org/officeDocument/2006/relationships/tags" Target="../tags/tag13.xml"/><Relationship Id="rId5" Type="http://schemas.openxmlformats.org/officeDocument/2006/relationships/image" Target="../media/image10.png"/><Relationship Id="rId4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15.wma"/><Relationship Id="rId1" Type="http://schemas.microsoft.com/office/2007/relationships/media" Target="../media/media15.wma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16.wma"/><Relationship Id="rId1" Type="http://schemas.microsoft.com/office/2007/relationships/media" Target="../media/media16.wma"/><Relationship Id="rId5" Type="http://schemas.openxmlformats.org/officeDocument/2006/relationships/image" Target="../media/image10.png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audio" Target="../media/media17.wma"/><Relationship Id="rId2" Type="http://schemas.microsoft.com/office/2007/relationships/media" Target="../media/media17.wma"/><Relationship Id="rId1" Type="http://schemas.openxmlformats.org/officeDocument/2006/relationships/tags" Target="../tags/tag14.xml"/><Relationship Id="rId6" Type="http://schemas.openxmlformats.org/officeDocument/2006/relationships/image" Target="../media/image10.png"/><Relationship Id="rId5" Type="http://schemas.openxmlformats.org/officeDocument/2006/relationships/image" Target="../media/image13.png"/><Relationship Id="rId4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18.wma"/><Relationship Id="rId1" Type="http://schemas.microsoft.com/office/2007/relationships/media" Target="../media/media18.wma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audio" Target="../media/media2.wma"/><Relationship Id="rId2" Type="http://schemas.microsoft.com/office/2007/relationships/media" Target="../media/media2.wma"/><Relationship Id="rId1" Type="http://schemas.openxmlformats.org/officeDocument/2006/relationships/tags" Target="../tags/tag1.xml"/><Relationship Id="rId5" Type="http://schemas.openxmlformats.org/officeDocument/2006/relationships/image" Target="../media/image10.png"/><Relationship Id="rId4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audio" Target="../media/media3.wma"/><Relationship Id="rId2" Type="http://schemas.microsoft.com/office/2007/relationships/media" Target="../media/media3.wma"/><Relationship Id="rId1" Type="http://schemas.openxmlformats.org/officeDocument/2006/relationships/tags" Target="../tags/tag2.xml"/><Relationship Id="rId5" Type="http://schemas.openxmlformats.org/officeDocument/2006/relationships/image" Target="../media/image10.png"/><Relationship Id="rId4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audio" Target="../media/media4.wma"/><Relationship Id="rId7" Type="http://schemas.openxmlformats.org/officeDocument/2006/relationships/image" Target="../media/image11.png"/><Relationship Id="rId2" Type="http://schemas.microsoft.com/office/2007/relationships/media" Target="../media/media4.wma"/><Relationship Id="rId1" Type="http://schemas.openxmlformats.org/officeDocument/2006/relationships/tags" Target="../tags/tag3.xml"/><Relationship Id="rId6" Type="http://schemas.openxmlformats.org/officeDocument/2006/relationships/image" Target="../media/image110.png"/><Relationship Id="rId5" Type="http://schemas.openxmlformats.org/officeDocument/2006/relationships/image" Target="../media/image100.png"/><Relationship Id="rId4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audio" Target="../media/media5.wma"/><Relationship Id="rId2" Type="http://schemas.microsoft.com/office/2007/relationships/media" Target="../media/media5.wma"/><Relationship Id="rId1" Type="http://schemas.openxmlformats.org/officeDocument/2006/relationships/tags" Target="../tags/tag4.xml"/><Relationship Id="rId5" Type="http://schemas.openxmlformats.org/officeDocument/2006/relationships/image" Target="../media/image10.png"/><Relationship Id="rId4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audio" Target="../media/media6.wma"/><Relationship Id="rId2" Type="http://schemas.microsoft.com/office/2007/relationships/media" Target="../media/media6.wma"/><Relationship Id="rId1" Type="http://schemas.openxmlformats.org/officeDocument/2006/relationships/tags" Target="../tags/tag5.xml"/><Relationship Id="rId5" Type="http://schemas.openxmlformats.org/officeDocument/2006/relationships/image" Target="../media/image10.png"/><Relationship Id="rId4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audio" Target="../media/media7.wma"/><Relationship Id="rId2" Type="http://schemas.microsoft.com/office/2007/relationships/media" Target="../media/media7.wma"/><Relationship Id="rId1" Type="http://schemas.openxmlformats.org/officeDocument/2006/relationships/tags" Target="../tags/tag6.xml"/><Relationship Id="rId5" Type="http://schemas.openxmlformats.org/officeDocument/2006/relationships/image" Target="../media/image10.png"/><Relationship Id="rId4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audio" Target="../media/media8.wma"/><Relationship Id="rId2" Type="http://schemas.microsoft.com/office/2007/relationships/media" Target="../media/media8.wma"/><Relationship Id="rId1" Type="http://schemas.openxmlformats.org/officeDocument/2006/relationships/tags" Target="../tags/tag7.xml"/><Relationship Id="rId5" Type="http://schemas.openxmlformats.org/officeDocument/2006/relationships/image" Target="../media/image10.png"/><Relationship Id="rId4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audio" Target="../media/media9.wma"/><Relationship Id="rId2" Type="http://schemas.microsoft.com/office/2007/relationships/media" Target="../media/media9.wma"/><Relationship Id="rId1" Type="http://schemas.openxmlformats.org/officeDocument/2006/relationships/tags" Target="../tags/tag8.xml"/><Relationship Id="rId5" Type="http://schemas.openxmlformats.org/officeDocument/2006/relationships/image" Target="../media/image10.png"/><Relationship Id="rId4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457201" y="2928325"/>
            <a:ext cx="6754008" cy="584775"/>
          </a:xfrm>
        </p:spPr>
        <p:txBody>
          <a:bodyPr/>
          <a:lstStyle/>
          <a:p>
            <a:r>
              <a:rPr lang="en-US" dirty="0" smtClean="0"/>
              <a:t>Digital Combinational Circuits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459957" y="3750107"/>
            <a:ext cx="4343400" cy="595035"/>
          </a:xfrm>
        </p:spPr>
        <p:txBody>
          <a:bodyPr/>
          <a:lstStyle/>
          <a:p>
            <a:pPr>
              <a:lnSpc>
                <a:spcPct val="80000"/>
              </a:lnSpc>
              <a:spcAft>
                <a:spcPts val="800"/>
              </a:spcAft>
            </a:pPr>
            <a:r>
              <a:rPr lang="en-US" dirty="0" smtClean="0">
                <a:latin typeface="Neo Sans Intel"/>
              </a:rPr>
              <a:t>Titov Alexander</a:t>
            </a:r>
          </a:p>
          <a:p>
            <a:pPr>
              <a:lnSpc>
                <a:spcPct val="80000"/>
              </a:lnSpc>
              <a:spcAft>
                <a:spcPts val="800"/>
              </a:spcAft>
            </a:pPr>
            <a:r>
              <a:rPr lang="en-US" dirty="0">
                <a:latin typeface="Neo Sans Intel"/>
              </a:rPr>
              <a:t>4</a:t>
            </a:r>
            <a:r>
              <a:rPr lang="en-US" dirty="0" smtClean="0">
                <a:latin typeface="Neo Sans Intel"/>
              </a:rPr>
              <a:t> October 2014</a:t>
            </a:r>
            <a:endParaRPr lang="en-US" dirty="0">
              <a:latin typeface="Neo Sans Intel"/>
            </a:endParaRPr>
          </a:p>
        </p:txBody>
      </p:sp>
      <p:pic>
        <p:nvPicPr>
          <p:cNvPr id="8" name="Audio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483608"/>
      </p:ext>
    </p:extLst>
  </p:cSld>
  <p:clrMapOvr>
    <a:masterClrMapping/>
  </p:clrMapOvr>
  <p:transition advTm="7274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3347" x="1312863" y="4616450"/>
          <p14:tracePt t="13410" x="1374775" y="4572000"/>
          <p14:tracePt t="13443" x="1652588" y="4286250"/>
          <p14:tracePt t="13477" x="2482850" y="3786188"/>
          <p14:tracePt t="13502" x="2840038" y="3643313"/>
          <p14:tracePt t="13534" x="2990850" y="3554413"/>
          <p14:tracePt t="13564" x="3000375" y="3536950"/>
          <p14:tracePt t="13597" x="3009900" y="3527425"/>
          <p14:tracePt t="13627" x="3009900" y="3509963"/>
          <p14:tracePt t="13744" x="3017838" y="3500438"/>
          <p14:tracePt t="13800" x="3295650" y="4037013"/>
          <p14:tracePt t="13831" x="3822700" y="4635500"/>
          <p14:tracePt t="13864" x="4232275" y="5162550"/>
          <p14:tracePt t="13894" x="4313238" y="5286375"/>
          <p14:tracePt t="13927" x="4313238" y="5349875"/>
          <p14:tracePt t="13960" x="4313238" y="5456238"/>
          <p14:tracePt t="13977" x="4295775" y="5500688"/>
          <p14:tracePt t="14001" x="4286250" y="5537200"/>
          <p14:tracePt t="14034" x="4286250" y="5572125"/>
        </p14:tracePtLst>
      </p14:laserTrace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Canonical disjunctive normal form (CDNF)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5613" y="914400"/>
            <a:ext cx="8228012" cy="1493520"/>
          </a:xfrm>
        </p:spPr>
        <p:txBody>
          <a:bodyPr/>
          <a:lstStyle/>
          <a:p>
            <a:pPr marL="342900" indent="-342900">
              <a:spcBef>
                <a:spcPts val="1200"/>
              </a:spcBef>
              <a:buFont typeface="Courier New" panose="02070309020205020404" pitchFamily="49" charset="0"/>
              <a:buChar char="o"/>
            </a:pPr>
            <a:r>
              <a:rPr lang="en-US" dirty="0" smtClean="0"/>
              <a:t>CDNF is an algorithm of reconstructing a Boolean function from its truth table</a:t>
            </a:r>
          </a:p>
          <a:p>
            <a:pPr marL="757238" lvl="2" indent="-342900">
              <a:spcBef>
                <a:spcPts val="400"/>
              </a:spcBef>
              <a:buFont typeface="Arial" pitchFamily="34" charset="0"/>
              <a:buChar char="•"/>
            </a:pPr>
            <a:r>
              <a:rPr lang="en-US" dirty="0" smtClean="0"/>
              <a:t>Take lines with ‘1’ only</a:t>
            </a:r>
          </a:p>
          <a:p>
            <a:pPr marL="757238" lvl="2" indent="-342900">
              <a:spcBef>
                <a:spcPts val="400"/>
              </a:spcBef>
              <a:buFont typeface="Arial" pitchFamily="34" charset="0"/>
              <a:buChar char="•"/>
            </a:pPr>
            <a:r>
              <a:rPr lang="en-US" dirty="0" smtClean="0"/>
              <a:t>Conjunct all variables in line with correct sign</a:t>
            </a:r>
          </a:p>
          <a:p>
            <a:pPr marL="757238" lvl="2" indent="-342900">
              <a:spcBef>
                <a:spcPts val="400"/>
              </a:spcBef>
              <a:buFont typeface="Arial" pitchFamily="34" charset="0"/>
              <a:buChar char="•"/>
            </a:pPr>
            <a:r>
              <a:rPr lang="en-US" dirty="0" smtClean="0"/>
              <a:t>Make disjunction on expressions</a:t>
            </a:r>
          </a:p>
          <a:p>
            <a:pPr marL="342900" indent="-342900">
              <a:buFont typeface="Arial" pitchFamily="34" charset="0"/>
              <a:buChar char="•"/>
            </a:pPr>
            <a:endParaRPr lang="en-US" dirty="0" smtClean="0"/>
          </a:p>
        </p:txBody>
      </p:sp>
      <p:graphicFrame>
        <p:nvGraphicFramePr>
          <p:cNvPr id="42" name="Table 4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7239090"/>
              </p:ext>
            </p:extLst>
          </p:nvPr>
        </p:nvGraphicFramePr>
        <p:xfrm>
          <a:off x="462140" y="2911317"/>
          <a:ext cx="2272556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8139"/>
                <a:gridCol w="568139"/>
                <a:gridCol w="568139"/>
                <a:gridCol w="568139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z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  <a:endParaRPr lang="en-US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  <a:endParaRPr lang="en-US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  <a:endParaRPr lang="en-US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1</a:t>
                      </a:r>
                      <a:endParaRPr lang="en-US" sz="1800" kern="1200" dirty="0">
                        <a:solidFill>
                          <a:schemeClr val="dk1"/>
                        </a:solidFill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  <a:endParaRPr lang="en-US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  <a:endParaRPr lang="en-US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  <a:endParaRPr lang="en-US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0</a:t>
                      </a:r>
                      <a:endParaRPr lang="en-US" sz="1800" kern="1200" dirty="0">
                        <a:solidFill>
                          <a:schemeClr val="dk1"/>
                        </a:solidFill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  <a:endParaRPr lang="en-US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  <a:endParaRPr lang="en-US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  <a:endParaRPr lang="en-US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0</a:t>
                      </a:r>
                      <a:endParaRPr lang="en-US" sz="1800" kern="1200" dirty="0">
                        <a:solidFill>
                          <a:schemeClr val="dk1"/>
                        </a:solidFill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  <a:endParaRPr lang="en-US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  <a:endParaRPr lang="en-US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  <a:endParaRPr lang="en-US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1</a:t>
                      </a:r>
                      <a:endParaRPr lang="en-US" sz="1800" kern="1200" dirty="0">
                        <a:solidFill>
                          <a:schemeClr val="dk1"/>
                        </a:solidFill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  <a:endParaRPr lang="en-US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  <a:endParaRPr lang="en-US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1</a:t>
                      </a:r>
                      <a:endParaRPr lang="en-US" sz="1800" kern="1200" dirty="0">
                        <a:solidFill>
                          <a:schemeClr val="dk1"/>
                        </a:solidFill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  <a:endParaRPr lang="en-US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  <a:endParaRPr lang="en-US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0</a:t>
                      </a:r>
                      <a:endParaRPr lang="en-US" sz="1800" kern="1200" dirty="0">
                        <a:solidFill>
                          <a:schemeClr val="dk1"/>
                        </a:solidFill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  <a:endParaRPr lang="en-US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  <a:endParaRPr lang="en-US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1</a:t>
                      </a:r>
                      <a:endParaRPr lang="en-US" sz="1800" kern="1200" dirty="0">
                        <a:solidFill>
                          <a:schemeClr val="dk1"/>
                        </a:solidFill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  <a:endParaRPr lang="en-US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  <a:endParaRPr lang="en-US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0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Right Arrow 6"/>
          <p:cNvSpPr/>
          <p:nvPr/>
        </p:nvSpPr>
        <p:spPr bwMode="auto">
          <a:xfrm flipH="1">
            <a:off x="2743200" y="3242782"/>
            <a:ext cx="548640" cy="365760"/>
          </a:xfrm>
          <a:prstGeom prst="rightArrow">
            <a:avLst/>
          </a:prstGeom>
          <a:solidFill>
            <a:schemeClr val="accent1"/>
          </a:solidFill>
          <a:ln>
            <a:noFill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ru-RU" sz="2000" b="1" smtClean="0"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31" name="Right Arrow 30"/>
          <p:cNvSpPr/>
          <p:nvPr/>
        </p:nvSpPr>
        <p:spPr bwMode="auto">
          <a:xfrm flipH="1">
            <a:off x="2733675" y="4383401"/>
            <a:ext cx="548640" cy="365760"/>
          </a:xfrm>
          <a:prstGeom prst="rightArrow">
            <a:avLst/>
          </a:prstGeom>
          <a:solidFill>
            <a:schemeClr val="accent1"/>
          </a:solidFill>
          <a:ln>
            <a:noFill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ru-RU" sz="2000" b="1" smtClean="0"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33" name="Right Arrow 32"/>
          <p:cNvSpPr/>
          <p:nvPr/>
        </p:nvSpPr>
        <p:spPr bwMode="auto">
          <a:xfrm flipH="1">
            <a:off x="2733675" y="4766782"/>
            <a:ext cx="548640" cy="365760"/>
          </a:xfrm>
          <a:prstGeom prst="rightArrow">
            <a:avLst/>
          </a:prstGeom>
          <a:solidFill>
            <a:schemeClr val="accent1"/>
          </a:solidFill>
          <a:ln>
            <a:noFill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ru-RU" sz="2000" b="1" smtClean="0"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36" name="Right Arrow 35"/>
          <p:cNvSpPr/>
          <p:nvPr/>
        </p:nvSpPr>
        <p:spPr bwMode="auto">
          <a:xfrm flipH="1">
            <a:off x="2743200" y="5462107"/>
            <a:ext cx="548640" cy="365760"/>
          </a:xfrm>
          <a:prstGeom prst="rightArrow">
            <a:avLst/>
          </a:prstGeom>
          <a:solidFill>
            <a:schemeClr val="accent1"/>
          </a:solidFill>
          <a:ln>
            <a:noFill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ru-RU" sz="2000" b="1" smtClean="0"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360420" y="3249450"/>
            <a:ext cx="1590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Neo Sans Intel" panose="020B0504020202020204" pitchFamily="34" charset="0"/>
              </a:rPr>
              <a:t>!x * !y * !z</a:t>
            </a:r>
            <a:endParaRPr lang="ru-RU" dirty="0" err="1" smtClean="0">
              <a:latin typeface="+mn-lt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360420" y="4372566"/>
            <a:ext cx="1590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Neo Sans Intel" panose="020B0504020202020204" pitchFamily="34" charset="0"/>
              </a:rPr>
              <a:t>!x * y * z</a:t>
            </a:r>
            <a:endParaRPr lang="ru-RU" dirty="0" err="1" smtClean="0">
              <a:latin typeface="+mn-lt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360420" y="4755947"/>
            <a:ext cx="1590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Neo Sans Intel" panose="020B0504020202020204" pitchFamily="34" charset="0"/>
              </a:rPr>
              <a:t>x * !y * !z</a:t>
            </a:r>
            <a:endParaRPr lang="ru-RU" dirty="0" err="1" smtClean="0">
              <a:latin typeface="+mn-lt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3360420" y="5458892"/>
            <a:ext cx="1590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Neo Sans Intel" panose="020B0504020202020204" pitchFamily="34" charset="0"/>
              </a:rPr>
              <a:t>x * y * !z</a:t>
            </a:r>
            <a:endParaRPr lang="ru-RU" dirty="0" err="1" smtClean="0">
              <a:latin typeface="+mn-lt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3417570" y="3781617"/>
            <a:ext cx="5743575" cy="720489"/>
            <a:chOff x="3495674" y="3438525"/>
            <a:chExt cx="5743575" cy="720489"/>
          </a:xfrm>
        </p:grpSpPr>
        <p:sp>
          <p:nvSpPr>
            <p:cNvPr id="13" name="Rectangle 12"/>
            <p:cNvSpPr/>
            <p:nvPr/>
          </p:nvSpPr>
          <p:spPr bwMode="auto">
            <a:xfrm>
              <a:off x="3495674" y="3438525"/>
              <a:ext cx="5322570" cy="500823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ru-RU" sz="2000" b="1" smtClean="0">
                <a:latin typeface="Neo Sans Intel" panose="020B0504020202020204" pitchFamily="34" charset="0"/>
                <a:cs typeface="Arial" pitchFamily="34" charset="0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3495674" y="3512683"/>
              <a:ext cx="574357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Neo Sans Intel" panose="020B0504020202020204" pitchFamily="34" charset="0"/>
                </a:rPr>
                <a:t>F = (!x * !y * !z) + (</a:t>
              </a:r>
              <a:r>
                <a:rPr lang="en-US" dirty="0">
                  <a:latin typeface="Neo Sans Intel" panose="020B0504020202020204" pitchFamily="34" charset="0"/>
                </a:rPr>
                <a:t>!x * y * </a:t>
              </a:r>
              <a:r>
                <a:rPr lang="en-US" dirty="0" smtClean="0">
                  <a:latin typeface="Neo Sans Intel" panose="020B0504020202020204" pitchFamily="34" charset="0"/>
                </a:rPr>
                <a:t>z) + (</a:t>
              </a:r>
              <a:r>
                <a:rPr lang="en-US" dirty="0">
                  <a:latin typeface="Neo Sans Intel" panose="020B0504020202020204" pitchFamily="34" charset="0"/>
                </a:rPr>
                <a:t>x * !y * !</a:t>
              </a:r>
              <a:r>
                <a:rPr lang="en-US" dirty="0" smtClean="0">
                  <a:latin typeface="Neo Sans Intel" panose="020B0504020202020204" pitchFamily="34" charset="0"/>
                </a:rPr>
                <a:t>z) + (</a:t>
              </a:r>
              <a:r>
                <a:rPr lang="en-US" dirty="0">
                  <a:latin typeface="Neo Sans Intel" panose="020B0504020202020204" pitchFamily="34" charset="0"/>
                </a:rPr>
                <a:t>x * y * !</a:t>
              </a:r>
              <a:r>
                <a:rPr lang="en-US" dirty="0" smtClean="0">
                  <a:latin typeface="Neo Sans Intel" panose="020B0504020202020204" pitchFamily="34" charset="0"/>
                </a:rPr>
                <a:t>z)</a:t>
              </a:r>
              <a:endParaRPr lang="ru-RU" dirty="0">
                <a:latin typeface="+mj-lt"/>
              </a:endParaRPr>
            </a:p>
            <a:p>
              <a:r>
                <a:rPr lang="en-US" dirty="0" smtClean="0">
                  <a:latin typeface="Neo Sans Intel" panose="020B0504020202020204" pitchFamily="34" charset="0"/>
                </a:rPr>
                <a:t>  </a:t>
              </a:r>
              <a:endParaRPr lang="ru-RU" dirty="0" err="1" smtClean="0">
                <a:latin typeface="+mn-lt"/>
              </a:endParaRPr>
            </a:p>
          </p:txBody>
        </p:sp>
      </p:grp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22417224"/>
      </p:ext>
    </p:extLst>
  </p:cSld>
  <p:clrMapOvr>
    <a:masterClrMapping/>
  </p:clrMapOvr>
  <p:transition advTm="326963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9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7" grpId="0" animBg="1"/>
      <p:bldP spid="7" grpId="1" animBg="1"/>
      <p:bldP spid="31" grpId="0" animBg="1"/>
      <p:bldP spid="31" grpId="1" animBg="1"/>
      <p:bldP spid="33" grpId="0" animBg="1"/>
      <p:bldP spid="33" grpId="1" animBg="1"/>
      <p:bldP spid="36" grpId="0" animBg="1"/>
      <p:bldP spid="36" grpId="1" animBg="1"/>
      <p:bldP spid="12" grpId="0"/>
      <p:bldP spid="12" grpId="1"/>
      <p:bldP spid="38" grpId="0"/>
      <p:bldP spid="38" grpId="1"/>
      <p:bldP spid="39" grpId="0"/>
      <p:bldP spid="39" grpId="1"/>
      <p:bldP spid="40" grpId="0"/>
      <p:bldP spid="40" grpId="1"/>
    </p:bldLst>
  </p:timing>
  <p:extLst mod="1">
    <p:ext uri="{3A86A75C-4F4B-4683-9AE1-C65F6400EC91}">
      <p14:laserTraceLst xmlns:p14="http://schemas.microsoft.com/office/powerpoint/2010/main">
        <p14:tracePtLst>
          <p14:tracePt t="137347" x="2393950" y="3206750"/>
          <p14:tracePt t="137381" x="1625600" y="0"/>
          <p14:tracePt t="137399" x="1187450" y="0"/>
          <p14:tracePt t="137431" x="660400" y="0"/>
          <p14:tracePt t="137456" x="393700" y="0"/>
          <p14:tracePt t="137489" x="357188" y="0"/>
          <p14:tracePt t="137631" x="339725" y="71438"/>
          <p14:tracePt t="137664" x="366713" y="303213"/>
          <p14:tracePt t="137697" x="366713" y="633413"/>
          <p14:tracePt t="137722" x="374650" y="750888"/>
          <p14:tracePt t="137752" x="401638" y="874713"/>
          <p14:tracePt t="137784" x="428625" y="965200"/>
          <p14:tracePt t="137817" x="428625" y="1017588"/>
          <p14:tracePt t="137847" x="428625" y="1044575"/>
          <p14:tracePt t="137881" x="428625" y="1071563"/>
          <p14:tracePt t="137914" x="438150" y="1196975"/>
          <p14:tracePt t="137947" x="455613" y="1250950"/>
          <p14:tracePt t="137987" x="455613" y="1258888"/>
          <p14:tracePt t="138050" x="482600" y="1276350"/>
          <p14:tracePt t="138081" x="536575" y="1312863"/>
          <p14:tracePt t="138114" x="554038" y="1322388"/>
          <p14:tracePt t="138254" x="561975" y="1322388"/>
          <p14:tracePt t="138285" x="561975" y="1312863"/>
          <p14:tracePt t="138331" x="561975" y="1295400"/>
          <p14:tracePt t="138365" x="581025" y="1295400"/>
          <p14:tracePt t="138464" x="608013" y="1285875"/>
          <p14:tracePt t="138488" x="652463" y="1276350"/>
          <p14:tracePt t="138518" x="669925" y="1268413"/>
          <p14:tracePt t="138551" x="687388" y="1268413"/>
          <p14:tracePt t="138581" x="704850" y="1268413"/>
          <p14:tracePt t="138768" x="741363" y="1268413"/>
          <p14:tracePt t="138801" x="776288" y="1268413"/>
          <p14:tracePt t="138831" x="795338" y="1268413"/>
          <p14:tracePt t="139131" x="812800" y="1268413"/>
          <p14:tracePt t="139164" x="822325" y="1268413"/>
          <p14:tracePt t="139197" x="874713" y="1268413"/>
          <p14:tracePt t="139221" x="928688" y="1268413"/>
          <p14:tracePt t="139252" x="938213" y="1268413"/>
          <p14:tracePt t="139284" x="982663" y="1268413"/>
          <p14:tracePt t="139317" x="1044575" y="1268413"/>
          <p14:tracePt t="139347" x="1133475" y="1276350"/>
          <p14:tracePt t="139381" x="1204913" y="1276350"/>
          <p14:tracePt t="139415" x="1241425" y="1276350"/>
          <p14:tracePt t="139464" x="1276350" y="1258888"/>
          <p14:tracePt t="139488" x="1295400" y="1204913"/>
          <p14:tracePt t="139518" x="1312863" y="1133475"/>
          <p14:tracePt t="139551" x="1322388" y="1036638"/>
          <p14:tracePt t="139581" x="1322388" y="1027113"/>
          <p14:tracePt t="139771" x="1330325" y="1036638"/>
          <p14:tracePt t="139802" x="1330325" y="1071563"/>
          <p14:tracePt t="139831" x="1330325" y="1089025"/>
          <p14:tracePt t="140098" x="1330325" y="1098550"/>
          <p14:tracePt t="140881" x="1330325" y="1108075"/>
          <p14:tracePt t="140914" x="1384300" y="1071563"/>
          <p14:tracePt t="140981" x="1393825" y="1071563"/>
          <p14:tracePt t="141005" x="1393825" y="1062038"/>
          <p14:tracePt t="141035" x="1419225" y="1017588"/>
          <p14:tracePt t="141052" x="1428750" y="1017588"/>
          <p14:tracePt t="141065" x="1438275" y="1009650"/>
          <p14:tracePt t="141098" x="1482725" y="990600"/>
          <p14:tracePt t="141131" x="1527175" y="982663"/>
          <p14:tracePt t="141164" x="1589088" y="955675"/>
          <p14:tracePt t="141198" x="1839913" y="884238"/>
          <p14:tracePt t="141222" x="2027238" y="847725"/>
          <p14:tracePt t="141255" x="2133600" y="830263"/>
          <p14:tracePt t="141285" x="2143125" y="830263"/>
          <p14:tracePt t="141331" x="2295525" y="803275"/>
          <p14:tracePt t="141364" x="2554288" y="776288"/>
          <p14:tracePt t="141398" x="2857500" y="723900"/>
          <p14:tracePt t="141431" x="3286125" y="652463"/>
          <p14:tracePt t="141464" x="3490913" y="608013"/>
          <p14:tracePt t="141488" x="3625850" y="598488"/>
          <p14:tracePt t="141518" x="3732213" y="581025"/>
          <p14:tracePt t="141551" x="3822700" y="571500"/>
          <p14:tracePt t="141565" x="3884613" y="561975"/>
          <p14:tracePt t="141582" x="4062413" y="561975"/>
          <p14:tracePt t="141615" x="4384675" y="544513"/>
          <p14:tracePt t="141648" x="4581525" y="517525"/>
          <p14:tracePt t="141681" x="4625975" y="517525"/>
          <p14:tracePt t="141706" x="4670425" y="517525"/>
          <p14:tracePt t="141723" x="4705350" y="517525"/>
          <p14:tracePt t="141755" x="4768850" y="536575"/>
          <p14:tracePt t="141785" x="4875213" y="536575"/>
          <p14:tracePt t="141818" x="4983163" y="544513"/>
          <p14:tracePt t="141848" x="5160963" y="554038"/>
          <p14:tracePt t="141881" x="5268913" y="554038"/>
          <p14:tracePt t="141914" x="5340350" y="554038"/>
          <p14:tracePt t="141948" x="5367338" y="554038"/>
          <p14:tracePt t="141972" x="5384800" y="554038"/>
          <p14:tracePt t="142034" x="5411788" y="554038"/>
          <p14:tracePt t="142068" x="5429250" y="554038"/>
          <p14:tracePt t="142115" x="5429250" y="571500"/>
          <p14:tracePt t="142148" x="5438775" y="571500"/>
          <p14:tracePt t="142181" x="5456238" y="581025"/>
          <p14:tracePt t="142215" x="5500688" y="588963"/>
          <p14:tracePt t="142238" x="5554663" y="608013"/>
          <p14:tracePt t="142268" x="5670550" y="608013"/>
          <p14:tracePt t="142301" x="5786438" y="652463"/>
          <p14:tracePt t="142331" x="5946775" y="660400"/>
          <p14:tracePt t="142365" x="6037263" y="687388"/>
          <p14:tracePt t="142489" x="6037263" y="723900"/>
          <p14:tracePt t="142522" x="6037263" y="803275"/>
          <p14:tracePt t="142552" x="6037263" y="830263"/>
          <p14:tracePt t="142581" x="6010275" y="874713"/>
          <p14:tracePt t="142599" x="5992813" y="946150"/>
          <p14:tracePt t="142631" x="5965825" y="965200"/>
          <p14:tracePt t="142801" x="5911850" y="990600"/>
          <p14:tracePt t="142831" x="5849938" y="1036638"/>
          <p14:tracePt t="142865" x="5707063" y="1143000"/>
          <p14:tracePt t="142898" x="5411788" y="1285875"/>
          <p14:tracePt t="142931" x="5259388" y="1347788"/>
          <p14:tracePt t="142965" x="5187950" y="1347788"/>
          <p14:tracePt t="145449" x="5054600" y="1679575"/>
          <p14:tracePt t="145472" x="5037138" y="2000250"/>
          <p14:tracePt t="145505" x="5027613" y="2625725"/>
          <p14:tracePt t="145536" x="4768850" y="3295650"/>
          <p14:tracePt t="145569" x="4143375" y="4179888"/>
          <p14:tracePt t="145599" x="3867150" y="4473575"/>
          <p14:tracePt t="145632" x="3741738" y="4537075"/>
          <p14:tracePt t="145665" x="3732213" y="4537075"/>
          <p14:tracePt t="145732" x="3714750" y="4545013"/>
          <p14:tracePt t="145785" x="3679825" y="4429125"/>
          <p14:tracePt t="145819" x="3589338" y="3956050"/>
          <p14:tracePt t="145848" x="3394075" y="3679825"/>
          <p14:tracePt t="145882" x="3276600" y="3598863"/>
          <p14:tracePt t="145915" x="3170238" y="3509963"/>
          <p14:tracePt t="145948" x="3044825" y="3465513"/>
          <p14:tracePt t="145982" x="2901950" y="3455988"/>
          <p14:tracePt t="146006" x="2679700" y="3421063"/>
          <p14:tracePt t="146036" x="2401888" y="3375025"/>
          <p14:tracePt t="146068" x="2224088" y="3340100"/>
          <p14:tracePt t="146098" x="2000250" y="3295650"/>
          <p14:tracePt t="146131" x="1776413" y="3278188"/>
          <p14:tracePt t="146165" x="1652588" y="3278188"/>
          <p14:tracePt t="146199" x="1517650" y="3268663"/>
          <p14:tracePt t="146232" x="1393825" y="3241675"/>
          <p14:tracePt t="146255" x="1330325" y="3241675"/>
          <p14:tracePt t="146286" x="1303338" y="3251200"/>
          <p14:tracePt t="146318" x="1179513" y="3295650"/>
          <p14:tracePt t="146348" x="1036638" y="3375025"/>
          <p14:tracePt t="146382" x="884238" y="3482975"/>
          <p14:tracePt t="146415" x="696913" y="3643313"/>
          <p14:tracePt t="146448" x="581025" y="3751263"/>
          <p14:tracePt t="146482" x="482600" y="3795713"/>
          <p14:tracePt t="146505" x="455613" y="3822700"/>
          <p14:tracePt t="146536" x="411163" y="3902075"/>
          <p14:tracePt t="146568" x="339725" y="4125913"/>
          <p14:tracePt t="146599" x="303213" y="4367213"/>
          <p14:tracePt t="146632" x="312738" y="4662488"/>
          <p14:tracePt t="146665" x="322263" y="4921250"/>
          <p14:tracePt t="146699" x="339725" y="5224463"/>
          <p14:tracePt t="146716" x="347663" y="5340350"/>
          <p14:tracePt t="146739" x="401638" y="5599113"/>
          <p14:tracePt t="146772" x="482600" y="5876925"/>
          <p14:tracePt t="146803" x="509588" y="5965825"/>
          <p14:tracePt t="146832" x="536575" y="6010275"/>
          <p14:tracePt t="146865" x="615950" y="6072188"/>
          <p14:tracePt t="146899" x="704850" y="6099175"/>
          <p14:tracePt t="146916" x="741363" y="6099175"/>
          <p14:tracePt t="146948" x="982663" y="6126163"/>
          <p14:tracePt t="146982" x="1401763" y="6153150"/>
          <p14:tracePt t="147006" x="1785938" y="6118225"/>
          <p14:tracePt t="147036" x="2393950" y="6027738"/>
          <p14:tracePt t="147069" x="2795588" y="5929313"/>
          <p14:tracePt t="147099" x="2938463" y="5894388"/>
          <p14:tracePt t="147116" x="3062288" y="5849938"/>
          <p14:tracePt t="147149" x="3544888" y="5500688"/>
          <p14:tracePt t="147182" x="3857625" y="5153025"/>
          <p14:tracePt t="147215" x="3919538" y="4813300"/>
          <p14:tracePt t="147239" x="3919538" y="4662488"/>
          <p14:tracePt t="147272" x="3857625" y="4421188"/>
          <p14:tracePt t="147302" x="3786188" y="4170363"/>
          <p14:tracePt t="147332" x="3697288" y="4000500"/>
          <p14:tracePt t="147365" x="3598863" y="3805238"/>
          <p14:tracePt t="147399" x="3419475" y="3473450"/>
          <p14:tracePt t="147416" x="3340100" y="3411538"/>
          <p14:tracePt t="147448" x="3160713" y="3295650"/>
          <p14:tracePt t="147472" x="3036888" y="3232150"/>
          <p14:tracePt t="147506" x="2901950" y="3170238"/>
          <p14:tracePt t="147536" x="2732088" y="3152775"/>
          <p14:tracePt t="147569" x="2517775" y="3160713"/>
          <p14:tracePt t="147599" x="2232025" y="3160713"/>
          <p14:tracePt t="147632" x="1928813" y="3187700"/>
          <p14:tracePt t="147665" x="1670050" y="3206750"/>
          <p14:tracePt t="147699" x="1438275" y="3268663"/>
          <p14:tracePt t="147723" x="1285875" y="3340100"/>
          <p14:tracePt t="147756" x="1133475" y="3446463"/>
          <p14:tracePt t="147786" x="1054100" y="3517900"/>
          <p14:tracePt t="147818" x="1054100" y="3527425"/>
          <p14:tracePt t="147932" x="1223963" y="3473450"/>
          <p14:tracePt t="147965" x="1500188" y="3375025"/>
          <p14:tracePt t="147989" x="1652588" y="3330575"/>
          <p14:tracePt t="148022" x="1795463" y="3268663"/>
          <p14:tracePt t="148053" x="1911350" y="3160713"/>
          <p14:tracePt t="148082" x="2027238" y="3071813"/>
          <p14:tracePt t="148115" x="2143125" y="2982913"/>
          <p14:tracePt t="148149" x="2205038" y="2946400"/>
          <p14:tracePt t="148335" x="2214563" y="3054350"/>
          <p14:tracePt t="148365" x="2241550" y="3206750"/>
          <p14:tracePt t="148398" x="2241550" y="3286125"/>
          <p14:tracePt t="148432" x="2251075" y="3446463"/>
          <p14:tracePt t="148465" x="2276475" y="3571875"/>
          <p14:tracePt t="148489" x="2295525" y="3652838"/>
          <p14:tracePt t="148522" x="2295525" y="3795713"/>
          <p14:tracePt t="148552" x="2303463" y="3929063"/>
          <p14:tracePt t="148570" x="2303463" y="4044950"/>
          <p14:tracePt t="148599" x="2322513" y="4268788"/>
          <p14:tracePt t="148632" x="2330450" y="4500563"/>
          <p14:tracePt t="148665" x="2347913" y="4670425"/>
          <p14:tracePt t="148699" x="2357438" y="4840288"/>
          <p14:tracePt t="148723" x="2384425" y="5054600"/>
          <p14:tracePt t="148756" x="2384425" y="5268913"/>
          <p14:tracePt t="148786" x="2401888" y="5402263"/>
          <p14:tracePt t="148819" x="2411413" y="5500688"/>
          <p14:tracePt t="148849" x="2438400" y="5635625"/>
          <p14:tracePt t="148882" x="2465388" y="5795963"/>
          <p14:tracePt t="148915" x="2490788" y="5884863"/>
          <p14:tracePt t="148949" x="2509838" y="5938838"/>
          <p14:tracePt t="148973" x="2509838" y="5948363"/>
          <p14:tracePt t="149021" x="2509838" y="5956300"/>
          <p14:tracePt t="149149" x="2517775" y="5761038"/>
          <p14:tracePt t="149182" x="2500313" y="5367338"/>
          <p14:tracePt t="149216" x="2517775" y="4813300"/>
          <p14:tracePt t="149240" x="2544763" y="4421188"/>
          <p14:tracePt t="149273" x="2544763" y="3948113"/>
          <p14:tracePt t="149303" x="2544763" y="3509963"/>
          <p14:tracePt t="149332" x="2544763" y="3303588"/>
          <p14:tracePt t="149366" x="2554288" y="3214688"/>
          <p14:tracePt t="149399" x="2554288" y="3170238"/>
          <p14:tracePt t="149432" x="2544763" y="3081338"/>
          <p14:tracePt t="149465" x="2500313" y="3027363"/>
          <p14:tracePt t="149489" x="2401888" y="2992438"/>
          <p14:tracePt t="149522" x="2143125" y="2965450"/>
          <p14:tracePt t="149553" x="1785938" y="2973388"/>
          <p14:tracePt t="149570" x="1527175" y="3036888"/>
          <p14:tracePt t="149599" x="1322388" y="3089275"/>
          <p14:tracePt t="149632" x="1116013" y="3108325"/>
          <p14:tracePt t="149666" x="1027113" y="3125788"/>
          <p14:tracePt t="149699" x="946150" y="3160713"/>
          <p14:tracePt t="149732" x="866775" y="3179763"/>
          <p14:tracePt t="149756" x="847725" y="3197225"/>
          <p14:tracePt t="149786" x="768350" y="3251200"/>
          <p14:tracePt t="149819" x="669925" y="3330575"/>
          <p14:tracePt t="149849" x="598488" y="3438525"/>
          <p14:tracePt t="149882" x="509588" y="3563938"/>
          <p14:tracePt t="149916" x="438150" y="3830638"/>
          <p14:tracePt t="149949" x="411163" y="4064000"/>
          <p14:tracePt t="149982" x="393700" y="4313238"/>
          <p14:tracePt t="150006" x="393700" y="4519613"/>
          <p14:tracePt t="150036" x="411163" y="4884738"/>
          <p14:tracePt t="150069" x="428625" y="5224463"/>
          <p14:tracePt t="150083" x="473075" y="5367338"/>
          <p14:tracePt t="150116" x="581025" y="5546725"/>
          <p14:tracePt t="150149" x="660400" y="5697538"/>
          <p14:tracePt t="150182" x="714375" y="5778500"/>
          <p14:tracePt t="150216" x="768350" y="5822950"/>
          <p14:tracePt t="150239" x="830263" y="5884863"/>
          <p14:tracePt t="150270" x="1071563" y="5975350"/>
          <p14:tracePt t="150302" x="1258888" y="5983288"/>
          <p14:tracePt t="150332" x="1465263" y="5983288"/>
          <p14:tracePt t="150366" x="1633538" y="5983288"/>
          <p14:tracePt t="150399" x="1768475" y="5956300"/>
          <p14:tracePt t="150432" x="1866900" y="5894388"/>
          <p14:tracePt t="150465" x="2054225" y="5768975"/>
          <p14:tracePt t="150489" x="2170113" y="5618163"/>
          <p14:tracePt t="150523" x="2339975" y="5429250"/>
          <p14:tracePt t="150553" x="2384425" y="5340350"/>
          <p14:tracePt t="150567" x="2393950" y="5268913"/>
          <p14:tracePt t="150583" x="2393950" y="5259388"/>
          <p14:tracePt t="150616" x="2401888" y="5180013"/>
          <p14:tracePt t="150649" x="2411413" y="5108575"/>
          <p14:tracePt t="150682" x="2411413" y="5045075"/>
          <p14:tracePt t="150716" x="2384425" y="4884738"/>
          <p14:tracePt t="150740" x="2374900" y="4813300"/>
          <p14:tracePt t="150773" x="2374900" y="4670425"/>
          <p14:tracePt t="150803" x="2374900" y="4581525"/>
          <p14:tracePt t="150835" x="2374900" y="4492625"/>
          <p14:tracePt t="150865" x="2374900" y="4411663"/>
          <p14:tracePt t="150899" x="2374900" y="4322763"/>
          <p14:tracePt t="150932" x="2374900" y="4241800"/>
          <p14:tracePt t="150966" x="2366963" y="4214813"/>
          <p14:tracePt t="151069" x="2366963" y="4170363"/>
          <p14:tracePt t="151099" x="2347913" y="4064000"/>
          <p14:tracePt t="151116" x="2347913" y="3983038"/>
          <p14:tracePt t="151149" x="2347913" y="3768725"/>
          <p14:tracePt t="151182" x="2357438" y="3635375"/>
          <p14:tracePt t="151216" x="2357438" y="3625850"/>
          <p14:tracePt t="153900" x="2366963" y="3625850"/>
          <p14:tracePt t="153949" x="2384425" y="3616325"/>
          <p14:tracePt t="153983" x="2419350" y="3598863"/>
          <p14:tracePt t="154006" x="2438400" y="3598863"/>
          <p14:tracePt t="154036" x="2455863" y="3598863"/>
          <p14:tracePt t="154069" x="2473325" y="3598863"/>
          <p14:tracePt t="154433" x="2490788" y="3608388"/>
          <p14:tracePt t="155216" x="2490788" y="3616325"/>
          <p14:tracePt t="177652" x="2465388" y="3643313"/>
          <p14:tracePt t="177735" x="2455863" y="3608388"/>
          <p14:tracePt t="177769" x="2438400" y="3589338"/>
          <p14:tracePt t="177822" x="2455863" y="3598863"/>
          <p14:tracePt t="177856" x="2482850" y="3616325"/>
          <p14:tracePt t="177885" x="2517775" y="3616325"/>
          <p14:tracePt t="177919" x="2527300" y="3616325"/>
          <p14:tracePt t="178119" x="2544763" y="3241675"/>
          <p14:tracePt t="178152" x="2544763" y="2867025"/>
          <p14:tracePt t="178469" x="2562225" y="3108325"/>
          <p14:tracePt t="178502" x="2473325" y="3384550"/>
          <p14:tracePt t="178526" x="2465388" y="3446463"/>
          <p14:tracePt t="178556" x="2446338" y="3509963"/>
          <p14:tracePt t="178573" x="2366963" y="3643313"/>
          <p14:tracePt t="178606" x="2187575" y="4313238"/>
          <p14:tracePt t="178636" x="2205038" y="4554538"/>
          <p14:tracePt t="179019" x="2214563" y="4564063"/>
          <p14:tracePt t="179043" x="2251075" y="4591050"/>
          <p14:tracePt t="179073" x="2232025" y="4581525"/>
          <p14:tracePt t="179152" x="2251075" y="4465638"/>
          <p14:tracePt t="179185" x="2268538" y="4429125"/>
          <p14:tracePt t="179219" x="2276475" y="4394200"/>
          <p14:tracePt t="179252" x="2286000" y="4330700"/>
          <p14:tracePt t="179276" x="2295525" y="4286250"/>
          <p14:tracePt t="179310" x="2330450" y="4108450"/>
          <p14:tracePt t="179340" x="2490788" y="3867150"/>
          <p14:tracePt t="179373" x="2598738" y="3724275"/>
          <p14:tracePt t="179402" x="2616200" y="3625850"/>
          <p14:tracePt t="179436" x="2616200" y="3563938"/>
          <p14:tracePt t="179469" x="2616200" y="3509963"/>
          <p14:tracePt t="179502" x="2616200" y="3500438"/>
          <p14:tracePt t="179542" x="2616200" y="3492500"/>
          <p14:tracePt t="179573" x="2616200" y="3446463"/>
          <p14:tracePt t="179590" x="2616200" y="3411538"/>
          <p14:tracePt t="179620" x="2616200" y="3357563"/>
          <p14:tracePt t="179653" x="2598738" y="3322638"/>
          <p14:tracePt t="179686" x="2589213" y="3303588"/>
          <p14:tracePt t="179736" x="2581275" y="3295650"/>
          <p14:tracePt t="179792" x="2562225" y="3286125"/>
          <p14:tracePt t="179869" x="2536825" y="3268663"/>
          <p14:tracePt t="179902" x="2517775" y="3259138"/>
          <p14:tracePt t="179936" x="2465388" y="3251200"/>
          <p14:tracePt t="179969" x="2465388" y="3241675"/>
          <p14:tracePt t="180026" x="2446338" y="3241675"/>
          <p14:tracePt t="180060" x="2419350" y="3224213"/>
          <p14:tracePt t="180090" x="2411413" y="3224213"/>
          <p14:tracePt t="180136" x="2393950" y="3224213"/>
          <p14:tracePt t="180269" x="2384425" y="3224213"/>
          <p14:tracePt t="180356" x="2366963" y="3224213"/>
          <p14:tracePt t="180402" x="2339975" y="3232150"/>
          <p14:tracePt t="180436" x="2330450" y="3251200"/>
          <p14:tracePt t="180469" x="2330450" y="3268663"/>
          <p14:tracePt t="180502" x="2330450" y="3295650"/>
          <p14:tracePt t="180620" x="2330450" y="3357563"/>
          <p14:tracePt t="180653" x="2357438" y="3455988"/>
          <p14:tracePt t="180686" x="2374900" y="3438525"/>
          <p14:tracePt t="180719" x="2374900" y="3429000"/>
          <p14:tracePt t="181186" x="2393950" y="3421063"/>
          <p14:tracePt t="181309" x="2384425" y="3446463"/>
          <p14:tracePt t="181340" x="2384425" y="3455988"/>
          <p14:tracePt t="181936" x="2393950" y="3482975"/>
          <p14:tracePt t="181969" x="2401888" y="3500438"/>
          <p14:tracePt t="182003" x="2411413" y="3509963"/>
          <p14:tracePt t="182153" x="2411413" y="3500438"/>
          <p14:tracePt t="182253" x="2411413" y="3492500"/>
          <p14:tracePt t="182436" x="2419350" y="3473450"/>
          <p14:tracePt t="182469" x="2428875" y="3465513"/>
          <p14:tracePt t="182503" x="2428875" y="3455988"/>
          <p14:tracePt t="182573" x="2428875" y="3446463"/>
          <p14:tracePt t="182590" x="2411413" y="3438525"/>
          <p14:tracePt t="182620" x="2384425" y="3429000"/>
          <p14:tracePt t="182653" x="2366963" y="3421063"/>
          <p14:tracePt t="182686" x="2312988" y="3421063"/>
          <p14:tracePt t="182786" x="2295525" y="3473450"/>
          <p14:tracePt t="182810" x="2259013" y="3544888"/>
          <p14:tracePt t="182840" x="2241550" y="3598863"/>
          <p14:tracePt t="182873" x="2224088" y="3608388"/>
          <p14:tracePt t="182919" x="2214563" y="3652838"/>
          <p14:tracePt t="182953" x="2187575" y="3849688"/>
          <p14:tracePt t="182986" x="2187575" y="4054475"/>
          <p14:tracePt t="183010" x="2187575" y="4170363"/>
          <p14:tracePt t="183043" x="2170113" y="4537075"/>
          <p14:tracePt t="183073" x="2152650" y="5019675"/>
          <p14:tracePt t="183106" x="2160588" y="5330825"/>
          <p14:tracePt t="183136" x="2160588" y="5483225"/>
          <p14:tracePt t="183170" x="2133600" y="5715000"/>
          <p14:tracePt t="183203" x="2116138" y="5894388"/>
          <p14:tracePt t="183236" x="2108200" y="5975350"/>
          <p14:tracePt t="183260" x="2108200" y="6019800"/>
          <p14:tracePt t="183293" x="2108200" y="6072188"/>
          <p14:tracePt t="183453" x="2116138" y="6091238"/>
          <p14:tracePt t="183486" x="2125663" y="6189663"/>
          <p14:tracePt t="183519" x="2160588" y="6224588"/>
          <p14:tracePt t="183543" x="2205038" y="6251575"/>
          <p14:tracePt t="183607" x="2232025" y="6261100"/>
          <p14:tracePt t="183620" x="2251075" y="6261100"/>
          <p14:tracePt t="183653" x="2312988" y="6261100"/>
          <p14:tracePt t="183686" x="2339975" y="6242050"/>
          <p14:tracePt t="183720" x="2357438" y="6234113"/>
          <p14:tracePt t="183753" x="2393950" y="6234113"/>
          <p14:tracePt t="183777" x="2419350" y="6224588"/>
          <p14:tracePt t="183810" x="2465388" y="6224588"/>
          <p14:tracePt t="183840" x="2490788" y="6197600"/>
          <p14:tracePt t="183870" x="2527300" y="6189663"/>
          <p14:tracePt t="183903" x="2544763" y="6180138"/>
          <p14:tracePt t="183953" x="2554288" y="6170613"/>
          <p14:tracePt t="183986" x="2608263" y="6162675"/>
          <p14:tracePt t="184020" x="2616200" y="6143625"/>
          <p14:tracePt t="184044" x="2625725" y="6126163"/>
          <p14:tracePt t="184074" x="2660650" y="6099175"/>
          <p14:tracePt t="184091" x="2660650" y="6091238"/>
          <p14:tracePt t="184120" x="2670175" y="6054725"/>
          <p14:tracePt t="184153" x="2679700" y="5956300"/>
          <p14:tracePt t="184186" x="2705100" y="5857875"/>
          <p14:tracePt t="184220" x="2705100" y="5805488"/>
          <p14:tracePt t="184253" x="2697163" y="5741988"/>
          <p14:tracePt t="184277" x="2697163" y="5635625"/>
          <p14:tracePt t="184310" x="2697163" y="5581650"/>
          <p14:tracePt t="184340" x="2697163" y="5465763"/>
          <p14:tracePt t="184373" x="2697163" y="5251450"/>
          <p14:tracePt t="184403" x="2697163" y="5019675"/>
          <p14:tracePt t="184436" x="2697163" y="4830763"/>
          <p14:tracePt t="184470" x="2697163" y="4625975"/>
          <p14:tracePt t="184503" x="2705100" y="4456113"/>
          <p14:tracePt t="184527" x="2724150" y="4411663"/>
          <p14:tracePt t="184560" x="2741613" y="4349750"/>
          <p14:tracePt t="184590" x="2741613" y="4241800"/>
          <p14:tracePt t="184620" x="2751138" y="4170363"/>
          <p14:tracePt t="184653" x="2751138" y="4071938"/>
          <p14:tracePt t="184686" x="2751138" y="3973513"/>
          <p14:tracePt t="184720" x="2732088" y="3902075"/>
          <p14:tracePt t="184753" x="2724150" y="3894138"/>
          <p14:tracePt t="184777" x="2724150" y="3849688"/>
          <p14:tracePt t="184810" x="2697163" y="3795713"/>
          <p14:tracePt t="184840" x="2670175" y="3714750"/>
          <p14:tracePt t="184873" x="2652713" y="3662363"/>
          <p14:tracePt t="184903" x="2616200" y="3635375"/>
          <p14:tracePt t="184936" x="2608263" y="3625850"/>
          <p14:tracePt t="184970" x="2544763" y="3616325"/>
          <p14:tracePt t="185003" x="2527300" y="3608388"/>
          <p14:tracePt t="185027" x="2500313" y="3608388"/>
          <p14:tracePt t="185060" x="2490788" y="3608388"/>
          <p14:tracePt t="185123" x="2482850" y="3608388"/>
          <p14:tracePt t="185186" x="2509838" y="3571875"/>
          <p14:tracePt t="185220" x="2562225" y="3571875"/>
          <p14:tracePt t="185253" x="2571750" y="3571875"/>
          <p14:tracePt t="185436" x="2527300" y="3571875"/>
          <p14:tracePt t="185470" x="2517775" y="3571875"/>
          <p14:tracePt t="185503" x="2509838" y="3571875"/>
          <p14:tracePt t="185607" x="2490788" y="3571875"/>
          <p14:tracePt t="185670" x="2455863" y="3571875"/>
          <p14:tracePt t="185703" x="2419350" y="3571875"/>
          <p14:tracePt t="185737" x="2357438" y="3571875"/>
          <p14:tracePt t="185770" x="2330450" y="3571875"/>
          <p14:tracePt t="185794" x="2322513" y="3571875"/>
          <p14:tracePt t="185953" x="2312988" y="3527425"/>
          <p14:tracePt t="185986" x="2312988" y="3438525"/>
          <p14:tracePt t="186020" x="2312988" y="3429000"/>
          <p14:tracePt t="186076" x="2322513" y="3402013"/>
          <p14:tracePt t="186107" x="2330450" y="3384550"/>
          <p14:tracePt t="186136" x="2366963" y="3375025"/>
          <p14:tracePt t="186170" x="2374900" y="3375025"/>
          <p14:tracePt t="186220" x="2411413" y="3375025"/>
          <p14:tracePt t="186253" x="2509838" y="3375025"/>
          <p14:tracePt t="186293" x="2562225" y="3402013"/>
          <p14:tracePt t="186374" x="2571750" y="3446463"/>
          <p14:tracePt t="186403" x="2608263" y="3500438"/>
          <p14:tracePt t="186437" x="2608263" y="3536950"/>
          <p14:tracePt t="186470" x="2608263" y="3544888"/>
          <p14:tracePt t="186520" x="2571750" y="3571875"/>
          <p14:tracePt t="186544" x="2517775" y="3581400"/>
          <p14:tracePt t="186574" x="2473325" y="3589338"/>
          <p14:tracePt t="186591" x="2465388" y="3589338"/>
          <p14:tracePt t="186621" x="2428875" y="3589338"/>
          <p14:tracePt t="186653" x="2419350" y="3563938"/>
          <p14:tracePt t="186687" x="2393950" y="3536950"/>
          <p14:tracePt t="186720" x="2393950" y="3527425"/>
          <p14:tracePt t="186753" x="2384425" y="3509963"/>
          <p14:tracePt t="186777" x="2366963" y="3465513"/>
          <p14:tracePt t="186811" x="2357438" y="3446463"/>
          <p14:tracePt t="186841" x="2357438" y="3402013"/>
          <p14:tracePt t="186873" x="2357438" y="3375025"/>
          <p14:tracePt t="186920" x="2374900" y="3367088"/>
          <p14:tracePt t="187003" x="2393950" y="3367088"/>
          <p14:tracePt t="187027" x="2419350" y="3367088"/>
          <p14:tracePt t="187060" x="2465388" y="3367088"/>
          <p14:tracePt t="187075" x="2473325" y="3367088"/>
          <p14:tracePt t="187107" x="2482850" y="3411538"/>
          <p14:tracePt t="187137" x="2500313" y="3598863"/>
          <p14:tracePt t="187170" x="2500313" y="3706813"/>
          <p14:tracePt t="187203" x="2500313" y="3768725"/>
          <p14:tracePt t="187237" x="2482850" y="3849688"/>
          <p14:tracePt t="187270" x="2473325" y="3929063"/>
          <p14:tracePt t="187294" x="2473325" y="3948113"/>
          <p14:tracePt t="187340" x="2465388" y="4000500"/>
          <p14:tracePt t="187374" x="2455863" y="4054475"/>
          <p14:tracePt t="187403" x="2455863" y="4071938"/>
          <p14:tracePt t="187453" x="2455863" y="4081463"/>
          <p14:tracePt t="187486" x="2455863" y="4108450"/>
          <p14:tracePt t="187520" x="2446338" y="4143375"/>
          <p14:tracePt t="187544" x="2446338" y="4179888"/>
          <p14:tracePt t="187574" x="2446338" y="4187825"/>
          <p14:tracePt t="187591" x="2446338" y="4197350"/>
          <p14:tracePt t="187621" x="2438400" y="4224338"/>
          <p14:tracePt t="187653" x="2438400" y="4241800"/>
          <p14:tracePt t="187753" x="2419350" y="4376738"/>
          <p14:tracePt t="187777" x="2384425" y="4724400"/>
          <p14:tracePt t="187808" x="2374900" y="4849813"/>
          <p14:tracePt t="187840" x="2366963" y="4857750"/>
          <p14:tracePt t="187903" x="2374900" y="4813300"/>
          <p14:tracePt t="188003" x="2384425" y="4786313"/>
          <p14:tracePt t="188027" x="2384425" y="4741863"/>
          <p14:tracePt t="188060" x="2401888" y="4741863"/>
          <p14:tracePt t="188237" x="2401888" y="4795838"/>
          <p14:tracePt t="188270" x="2384425" y="4948238"/>
          <p14:tracePt t="188294" x="2384425" y="4992688"/>
          <p14:tracePt t="188324" x="2374900" y="5000625"/>
          <p14:tracePt t="188537" x="2374900" y="5054600"/>
          <p14:tracePt t="188560" x="2374900" y="5197475"/>
          <p14:tracePt t="188576" x="2374900" y="5295900"/>
          <p14:tracePt t="188607" x="2357438" y="5465763"/>
          <p14:tracePt t="188637" x="2366963" y="5537200"/>
          <p14:tracePt t="188670" x="2366963" y="5546725"/>
          <p14:tracePt t="188737" x="2366963" y="5564188"/>
          <p14:tracePt t="188770" x="2374900" y="5572125"/>
          <p14:tracePt t="188810" x="2374900" y="5618163"/>
          <p14:tracePt t="188841" x="2374900" y="5662613"/>
          <p14:tracePt t="188874" x="2374900" y="5670550"/>
          <p14:tracePt t="189137" x="2393950" y="5643563"/>
          <p14:tracePt t="189170" x="2517775" y="5429250"/>
          <p14:tracePt t="189204" x="2768600" y="4921250"/>
          <p14:tracePt t="189237" x="3125788" y="4483100"/>
          <p14:tracePt t="189261" x="3259138" y="4367213"/>
          <p14:tracePt t="189294" x="3330575" y="4295775"/>
          <p14:tracePt t="189325" x="3330575" y="4278313"/>
          <p14:tracePt t="189437" x="3330575" y="4233863"/>
          <p14:tracePt t="189470" x="3330575" y="4214813"/>
          <p14:tracePt t="189503" x="3330575" y="4206875"/>
          <p14:tracePt t="191271" x="3179763" y="4179888"/>
          <p14:tracePt t="191279" x="3170238" y="4179888"/>
          <p14:tracePt t="191311" x="3160713" y="4179888"/>
          <p14:tracePt t="191374" x="3170238" y="4170363"/>
          <p14:tracePt t="191471" x="3160713" y="3938588"/>
          <p14:tracePt t="191488" x="3143250" y="3786188"/>
          <p14:tracePt t="191520" x="3125788" y="3571875"/>
          <p14:tracePt t="191544" x="3098800" y="3455988"/>
          <p14:tracePt t="191575" x="3098800" y="3421063"/>
          <p14:tracePt t="191654" x="3098800" y="3402013"/>
          <p14:tracePt t="191687" x="3000375" y="3384550"/>
          <p14:tracePt t="191721" x="2982913" y="3384550"/>
          <p14:tracePt t="191754" x="2973388" y="3384550"/>
          <p14:tracePt t="191810" x="2938463" y="3384550"/>
          <p14:tracePt t="191841" x="2884488" y="3394075"/>
          <p14:tracePt t="191874" x="2840038" y="3402013"/>
          <p14:tracePt t="191904" x="2803525" y="3402013"/>
          <p14:tracePt t="191937" x="2724150" y="3402013"/>
          <p14:tracePt t="191971" x="2652713" y="3402013"/>
          <p14:tracePt t="192004" x="2500313" y="3367088"/>
          <p14:tracePt t="192028" x="2303463" y="3367088"/>
          <p14:tracePt t="192061" x="1946275" y="3429000"/>
          <p14:tracePt t="192076" x="1768475" y="3429000"/>
          <p14:tracePt t="192108" x="1465263" y="3438525"/>
          <p14:tracePt t="192137" x="1276350" y="3438525"/>
          <p14:tracePt t="192171" x="1116013" y="3455988"/>
          <p14:tracePt t="192188" x="1044575" y="3455988"/>
          <p14:tracePt t="192221" x="803275" y="3455988"/>
          <p14:tracePt t="192254" x="608013" y="3465513"/>
          <p14:tracePt t="192278" x="554038" y="3465513"/>
          <p14:tracePt t="192311" x="536575" y="3465513"/>
          <p14:tracePt t="192404" x="598488" y="3465513"/>
          <p14:tracePt t="192437" x="1036638" y="3589338"/>
          <p14:tracePt t="192471" x="1704975" y="3563938"/>
          <p14:tracePt t="192488" x="1973263" y="3563938"/>
          <p14:tracePt t="192520" x="2347913" y="3544888"/>
          <p14:tracePt t="192544" x="2571750" y="3527425"/>
          <p14:tracePt t="192578" x="2732088" y="3517900"/>
          <p14:tracePt t="192607" x="2840038" y="3517900"/>
          <p14:tracePt t="192641" x="2946400" y="3517900"/>
          <p14:tracePt t="192671" x="2965450" y="3517900"/>
          <p14:tracePt t="192737" x="2840038" y="3473450"/>
          <p14:tracePt t="192771" x="2312988" y="3473450"/>
          <p14:tracePt t="192779" x="2143125" y="3473450"/>
          <p14:tracePt t="192811" x="1589088" y="3527425"/>
          <p14:tracePt t="192841" x="893763" y="3527425"/>
          <p14:tracePt t="192874" x="696913" y="3527425"/>
          <p14:tracePt t="192904" x="687388" y="3527425"/>
          <p14:tracePt t="196171" x="642938" y="3455988"/>
          <p14:tracePt t="196204" x="625475" y="3421063"/>
          <p14:tracePt t="196271" x="633413" y="3375025"/>
          <p14:tracePt t="196295" x="696913" y="3330575"/>
          <p14:tracePt t="196375" x="741363" y="3313113"/>
          <p14:tracePt t="196404" x="750888" y="3313113"/>
          <p14:tracePt t="196438" x="822325" y="3322638"/>
          <p14:tracePt t="196471" x="1009650" y="3349625"/>
          <p14:tracePt t="196504" x="1027113" y="3367088"/>
          <p14:tracePt t="196545" x="1027113" y="3429000"/>
          <p14:tracePt t="196578" x="990600" y="3544888"/>
          <p14:tracePt t="196608" x="955675" y="3571875"/>
          <p14:tracePt t="196654" x="911225" y="3563938"/>
          <p14:tracePt t="196688" x="812800" y="3536950"/>
          <p14:tracePt t="196721" x="741363" y="3527425"/>
          <p14:tracePt t="196804" x="750888" y="3411538"/>
          <p14:tracePt t="196828" x="768350" y="3349625"/>
          <p14:tracePt t="196858" x="785813" y="3322638"/>
          <p14:tracePt t="196921" x="795338" y="3322638"/>
          <p14:tracePt t="196954" x="973138" y="3349625"/>
          <p14:tracePt t="196988" x="1347788" y="3455988"/>
          <p14:tracePt t="197021" x="1401763" y="3465513"/>
          <p14:tracePt t="197171" x="1366838" y="3465513"/>
          <p14:tracePt t="197205" x="1330325" y="3465513"/>
          <p14:tracePt t="197255" x="1322388" y="3465513"/>
          <p14:tracePt t="197295" x="1322388" y="3455988"/>
          <p14:tracePt t="197328" x="1401763" y="3429000"/>
          <p14:tracePt t="197358" x="1401763" y="3421063"/>
          <p14:tracePt t="197404" x="1401763" y="3402013"/>
          <p14:tracePt t="197488" x="1258888" y="3465513"/>
          <p14:tracePt t="197513" x="1250950" y="3473450"/>
          <p14:tracePt t="197547" x="1241425" y="3527425"/>
          <p14:tracePt t="197576" x="1241425" y="3589338"/>
          <p14:tracePt t="197608" x="1241425" y="3598863"/>
          <p14:tracePt t="197641" x="1241425" y="3616325"/>
          <p14:tracePt t="197704" x="1250950" y="3616325"/>
          <p14:tracePt t="197771" x="1268413" y="3581400"/>
          <p14:tracePt t="197811" x="1312863" y="3581400"/>
          <p14:tracePt t="197842" x="1527175" y="3581400"/>
          <p14:tracePt t="197875" x="1608138" y="3581400"/>
          <p14:tracePt t="197905" x="1625600" y="3581400"/>
          <p14:tracePt t="197938" x="1679575" y="3536950"/>
          <p14:tracePt t="197971" x="1803400" y="3500438"/>
          <p14:tracePt t="198004" x="1928813" y="3492500"/>
          <p14:tracePt t="198055" x="1973263" y="3492500"/>
          <p14:tracePt t="198079" x="1990725" y="3571875"/>
          <p14:tracePt t="198109" x="2017713" y="3616325"/>
          <p14:tracePt t="198221" x="1990725" y="3589338"/>
          <p14:tracePt t="198255" x="1955800" y="3544888"/>
          <p14:tracePt t="198288" x="1911350" y="3500438"/>
          <p14:tracePt t="198312" x="1901825" y="3465513"/>
          <p14:tracePt t="198342" x="1874838" y="3455988"/>
          <p14:tracePt t="198421" x="1847850" y="3455988"/>
          <p14:tracePt t="198538" x="1847850" y="3411538"/>
          <p14:tracePt t="198562" x="1866900" y="3349625"/>
          <p14:tracePt t="198688" x="1839913" y="3421063"/>
          <p14:tracePt t="198721" x="1776413" y="3455988"/>
          <p14:tracePt t="198755" x="1697038" y="3455988"/>
          <p14:tracePt t="198788" x="1625600" y="3429000"/>
          <p14:tracePt t="198812" x="1589088" y="3394075"/>
          <p14:tracePt t="198842" x="1527175" y="3367088"/>
          <p14:tracePt t="198875" x="1517650" y="3357563"/>
          <p14:tracePt t="198905" x="1500188" y="3349625"/>
          <p14:tracePt t="198938" x="1482725" y="3340100"/>
          <p14:tracePt t="199005" x="1465263" y="3394075"/>
          <p14:tracePt t="199029" x="1419225" y="3473450"/>
          <p14:tracePt t="199062" x="1393825" y="3509963"/>
          <p14:tracePt t="199092" x="1384300" y="3509963"/>
          <p14:tracePt t="199155" x="1366838" y="3473450"/>
          <p14:tracePt t="199188" x="1312863" y="3411538"/>
          <p14:tracePt t="199221" x="1276350" y="3375025"/>
          <p14:tracePt t="199255" x="1241425" y="3357563"/>
          <p14:tracePt t="199288" x="1169988" y="3349625"/>
          <p14:tracePt t="199312" x="1098550" y="3322638"/>
          <p14:tracePt t="199342" x="946150" y="3295650"/>
          <p14:tracePt t="199376" x="830263" y="3268663"/>
          <p14:tracePt t="199405" x="768350" y="3259138"/>
          <p14:tracePt t="199438" x="731838" y="3259138"/>
          <p14:tracePt t="199471" x="704850" y="3259138"/>
          <p14:tracePt t="199505" x="660400" y="3303588"/>
          <p14:tracePt t="199538" x="652463" y="3394075"/>
          <p14:tracePt t="199562" x="652463" y="3500438"/>
          <p14:tracePt t="199578" x="652463" y="3536950"/>
          <p14:tracePt t="199609" x="652463" y="3616325"/>
          <p14:tracePt t="199638" x="652463" y="3643313"/>
          <p14:tracePt t="199722" x="687388" y="3598863"/>
          <p14:tracePt t="199755" x="731838" y="3500438"/>
          <p14:tracePt t="199779" x="741363" y="3455988"/>
          <p14:tracePt t="199812" x="768350" y="3411538"/>
          <p14:tracePt t="199842" x="768350" y="3402013"/>
          <p14:tracePt t="199922" x="768350" y="3482975"/>
          <p14:tracePt t="199955" x="758825" y="3554413"/>
          <p14:tracePt t="200045" x="776288" y="3446463"/>
          <p14:tracePt t="200076" x="822325" y="3367088"/>
          <p14:tracePt t="200092" x="822325" y="3357563"/>
          <p14:tracePt t="200188" x="839788" y="3536950"/>
          <p14:tracePt t="200222" x="839788" y="3554413"/>
          <p14:tracePt t="200312" x="847725" y="3500438"/>
          <p14:tracePt t="200343" x="938213" y="3473450"/>
          <p14:tracePt t="200375" x="1062038" y="3446463"/>
          <p14:tracePt t="200405" x="1223963" y="3455988"/>
          <p14:tracePt t="200438" x="1285875" y="3465513"/>
          <p14:tracePt t="200471" x="1295400" y="3465513"/>
          <p14:tracePt t="200505" x="1322388" y="3465513"/>
          <p14:tracePt t="200538" x="1339850" y="3527425"/>
          <p14:tracePt t="200562" x="1347788" y="3527425"/>
          <p14:tracePt t="200625" x="1357313" y="3500438"/>
          <p14:tracePt t="200655" x="1393825" y="3421063"/>
          <p14:tracePt t="200688" x="1393825" y="3411538"/>
          <p14:tracePt t="200755" x="1393825" y="3465513"/>
          <p14:tracePt t="200788" x="1393825" y="3482975"/>
          <p14:tracePt t="200859" x="1446213" y="3349625"/>
          <p14:tracePt t="200891" x="1482725" y="3313113"/>
          <p14:tracePt t="200972" x="1500188" y="3421063"/>
          <p14:tracePt t="201005" x="1536700" y="3536950"/>
          <p14:tracePt t="201038" x="1544638" y="3563938"/>
          <p14:tracePt t="201062" x="1571625" y="3554413"/>
          <p14:tracePt t="201092" x="1652588" y="3455988"/>
          <p14:tracePt t="201125" x="1731963" y="3394075"/>
          <p14:tracePt t="201155" x="1751013" y="3394075"/>
          <p14:tracePt t="201205" x="1758950" y="3438525"/>
          <p14:tracePt t="201238" x="1768475" y="3438525"/>
          <p14:tracePt t="201328" x="1768475" y="3446463"/>
          <p14:tracePt t="201391" x="1803400" y="3446463"/>
          <p14:tracePt t="201422" x="1830388" y="3446463"/>
          <p14:tracePt t="201514" x="1847850" y="3473450"/>
          <p14:tracePt t="201546" x="1874838" y="3492500"/>
          <p14:tracePt t="201580" x="1893888" y="3492500"/>
          <p14:tracePt t="203062" x="2081213" y="3160713"/>
          <p14:tracePt t="203077" x="2241550" y="2965450"/>
          <p14:tracePt t="203109" x="2259013" y="2901950"/>
          <p14:tracePt t="203189" x="2268538" y="2901950"/>
          <p14:tracePt t="203222" x="2874963" y="2982913"/>
          <p14:tracePt t="203255" x="3509963" y="3054350"/>
          <p14:tracePt t="203289" x="3660775" y="3160713"/>
          <p14:tracePt t="203297" x="3660775" y="3179763"/>
          <p14:tracePt t="203329" x="3687763" y="3367088"/>
          <p14:tracePt t="203359" x="3714750" y="3509963"/>
          <p14:tracePt t="203389" x="3768725" y="3571875"/>
          <p14:tracePt t="203472" x="3776663" y="3581400"/>
          <p14:tracePt t="203642" x="3741738" y="3589338"/>
          <p14:tracePt t="203672" x="3697288" y="3589338"/>
          <p14:tracePt t="203705" x="3633788" y="3581400"/>
          <p14:tracePt t="203739" x="3625850" y="3581400"/>
          <p14:tracePt t="203772" x="3616325" y="3581400"/>
          <p14:tracePt t="203796" x="3608388" y="3581400"/>
          <p14:tracePt t="203829" x="3571875" y="3581400"/>
          <p14:tracePt t="203905" x="3562350" y="3581400"/>
          <p14:tracePt t="203972" x="3554413" y="3571875"/>
          <p14:tracePt t="204005" x="3544888" y="3571875"/>
          <p14:tracePt t="204062" x="3536950" y="3571875"/>
          <p14:tracePt t="204359" x="3581400" y="3581400"/>
          <p14:tracePt t="204392" x="3608388" y="3581400"/>
          <p14:tracePt t="204422" x="3616325" y="3581400"/>
          <p14:tracePt t="204472" x="3633788" y="3581400"/>
          <p14:tracePt t="204562" x="3660775" y="3581400"/>
          <p14:tracePt t="204593" x="3679825" y="3571875"/>
          <p14:tracePt t="204705" x="3687763" y="3571875"/>
          <p14:tracePt t="204829" x="3697288" y="3563938"/>
          <p14:tracePt t="204905" x="3724275" y="3563938"/>
          <p14:tracePt t="204939" x="3741738" y="3563938"/>
          <p14:tracePt t="204972" x="3768725" y="3563938"/>
          <p14:tracePt t="205005" x="3822700" y="3554413"/>
          <p14:tracePt t="205039" x="3875088" y="3554413"/>
          <p14:tracePt t="205062" x="3902075" y="3544888"/>
          <p14:tracePt t="205093" x="3938588" y="3527425"/>
          <p14:tracePt t="205455" x="4010025" y="3278188"/>
          <p14:tracePt t="205489" x="4125913" y="2894013"/>
          <p14:tracePt t="205522" x="4160838" y="2563813"/>
          <p14:tracePt t="205546" x="4160838" y="2446338"/>
          <p14:tracePt t="205579" x="4160838" y="2349500"/>
          <p14:tracePt t="205609" x="4125913" y="2295525"/>
          <p14:tracePt t="205642" x="4071938" y="2268538"/>
          <p14:tracePt t="205672" x="4062413" y="2241550"/>
          <p14:tracePt t="205706" x="4027488" y="2224088"/>
          <p14:tracePt t="205739" x="4010025" y="2214563"/>
          <p14:tracePt t="205772" x="3990975" y="2214563"/>
          <p14:tracePt t="205806" x="3956050" y="2214563"/>
          <p14:tracePt t="205829" x="3929063" y="2214563"/>
          <p14:tracePt t="205859" x="3911600" y="2214563"/>
          <p14:tracePt t="205923" x="3894138" y="2214563"/>
          <p14:tracePt t="205972" x="3894138" y="2251075"/>
          <p14:tracePt t="206006" x="3894138" y="2312988"/>
          <p14:tracePt t="206039" x="3911600" y="2366963"/>
          <p14:tracePt t="206063" x="3919538" y="2393950"/>
          <p14:tracePt t="206093" x="3919538" y="2438400"/>
          <p14:tracePt t="206126" x="3929063" y="2473325"/>
          <p14:tracePt t="206156" x="3938588" y="2527300"/>
          <p14:tracePt t="206189" x="3956050" y="2589213"/>
          <p14:tracePt t="206222" x="3965575" y="2706688"/>
          <p14:tracePt t="206255" x="3965575" y="2768600"/>
          <p14:tracePt t="206289" x="3973513" y="2849563"/>
          <p14:tracePt t="206313" x="3990975" y="2955925"/>
          <p14:tracePt t="206343" x="3990975" y="3017838"/>
          <p14:tracePt t="206376" x="4000500" y="3143250"/>
          <p14:tracePt t="206406" x="4000500" y="3241675"/>
          <p14:tracePt t="206439" x="4000500" y="3259138"/>
          <p14:tracePt t="206522" x="4010025" y="3295650"/>
          <p14:tracePt t="206546" x="4010025" y="3322638"/>
          <p14:tracePt t="206579" x="4027488" y="3330575"/>
          <p14:tracePt t="206609" x="4027488" y="3340100"/>
          <p14:tracePt t="206656" x="4027488" y="3349625"/>
          <p14:tracePt t="206706" x="4027488" y="3357563"/>
          <p14:tracePt t="206939" x="4027488" y="3394075"/>
          <p14:tracePt t="206972" x="4027488" y="3411538"/>
          <p14:tracePt t="207109" x="4027488" y="3421063"/>
          <p14:tracePt t="207222" x="3956050" y="3421063"/>
          <p14:tracePt t="207256" x="3840163" y="3349625"/>
          <p14:tracePt t="207289" x="3795713" y="3232150"/>
          <p14:tracePt t="207313" x="3795713" y="3160713"/>
          <p14:tracePt t="207406" x="3795713" y="3322638"/>
          <p14:tracePt t="207439" x="3795713" y="3438525"/>
          <p14:tracePt t="207472" x="3795713" y="3492500"/>
          <p14:tracePt t="207579" x="3813175" y="3429000"/>
          <p14:tracePt t="207610" x="3830638" y="3349625"/>
          <p14:tracePt t="207642" x="3840163" y="3268663"/>
          <p14:tracePt t="207672" x="3840163" y="3251200"/>
          <p14:tracePt t="207756" x="3857625" y="3322638"/>
          <p14:tracePt t="207789" x="3857625" y="3438525"/>
          <p14:tracePt t="207813" x="3857625" y="3455988"/>
          <p14:tracePt t="207906" x="3867150" y="3446463"/>
          <p14:tracePt t="207940" x="3867150" y="3421063"/>
          <p14:tracePt t="208006" x="3867150" y="3384550"/>
          <p14:tracePt t="208039" x="3867150" y="3349625"/>
          <p14:tracePt t="208109" x="3867150" y="3473450"/>
          <p14:tracePt t="208143" x="3867150" y="3616325"/>
          <p14:tracePt t="208172" x="3867150" y="3625850"/>
          <p14:tracePt t="208206" x="3867150" y="3643313"/>
          <p14:tracePt t="208289" x="3840163" y="3473450"/>
          <p14:tracePt t="208313" x="3830638" y="3349625"/>
          <p14:tracePt t="208346" x="3830638" y="3313113"/>
          <p14:tracePt t="208472" x="3830638" y="3357563"/>
          <p14:tracePt t="208506" x="3830638" y="3500438"/>
          <p14:tracePt t="208539" x="3830638" y="3536950"/>
          <p14:tracePt t="208643" x="3830638" y="3455988"/>
          <p14:tracePt t="208672" x="3830638" y="3357563"/>
          <p14:tracePt t="208706" x="3830638" y="3278188"/>
          <p14:tracePt t="208813" x="3848100" y="3421063"/>
          <p14:tracePt t="208846" x="3848100" y="3492500"/>
          <p14:tracePt t="208956" x="3848100" y="3446463"/>
          <p14:tracePt t="208989" x="3848100" y="3367088"/>
          <p14:tracePt t="209023" x="3848100" y="3357563"/>
          <p14:tracePt t="209159" x="3848100" y="3446463"/>
          <p14:tracePt t="209189" x="3848100" y="3465513"/>
          <p14:tracePt t="209306" x="3840163" y="3357563"/>
          <p14:tracePt t="209330" x="3840163" y="3330575"/>
          <p14:tracePt t="209360" x="3840163" y="3322638"/>
          <p14:tracePt t="209473" x="3830638" y="3411538"/>
          <p14:tracePt t="209506" x="3803650" y="3446463"/>
          <p14:tracePt t="209573" x="3786188" y="3446463"/>
          <p14:tracePt t="209596" x="3751263" y="3438525"/>
          <p14:tracePt t="209627" x="3724275" y="3367088"/>
          <p14:tracePt t="209656" x="3724275" y="3259138"/>
          <p14:tracePt t="209689" x="3724275" y="3206750"/>
          <p14:tracePt t="209722" x="3724275" y="3170238"/>
          <p14:tracePt t="209859" x="3687763" y="3206750"/>
          <p14:tracePt t="209923" x="3679825" y="3232150"/>
          <p14:tracePt t="209956" x="3652838" y="3322638"/>
          <p14:tracePt t="209989" x="3643313" y="3375025"/>
          <p14:tracePt t="210023" x="3652838" y="3438525"/>
          <p14:tracePt t="210047" x="3660775" y="3446463"/>
          <p14:tracePt t="210080" x="3697288" y="3455988"/>
          <p14:tracePt t="210142" x="3705225" y="3455988"/>
          <p14:tracePt t="210206" x="3714750" y="3394075"/>
          <p14:tracePt t="210239" x="3687763" y="3349625"/>
          <p14:tracePt t="210273" x="3679825" y="3340100"/>
          <p14:tracePt t="210306" x="3633788" y="3357563"/>
          <p14:tracePt t="210359" x="3625850" y="3384550"/>
          <p14:tracePt t="210393" x="3625850" y="3473450"/>
          <p14:tracePt t="210423" x="3625850" y="3563938"/>
          <p14:tracePt t="210456" x="3633788" y="3571875"/>
          <p14:tracePt t="210489" x="3652838" y="3581400"/>
          <p14:tracePt t="210523" x="3705225" y="3589338"/>
          <p14:tracePt t="210580" x="3741738" y="3563938"/>
          <p14:tracePt t="210610" x="3759200" y="3500438"/>
          <p14:tracePt t="210643" x="3759200" y="3446463"/>
          <p14:tracePt t="210673" x="3759200" y="3411538"/>
          <p14:tracePt t="210706" x="3741738" y="3394075"/>
          <p14:tracePt t="210756" x="3732213" y="3394075"/>
          <p14:tracePt t="210806" x="3705225" y="3402013"/>
          <p14:tracePt t="210830" x="3687763" y="3421063"/>
          <p14:tracePt t="210861" x="3687763" y="3455988"/>
          <p14:tracePt t="210893" x="3687763" y="3473450"/>
          <p14:tracePt t="210940" x="3697288" y="3482975"/>
          <p14:tracePt t="210973" x="3732213" y="3492500"/>
          <p14:tracePt t="211006" x="3759200" y="3465513"/>
          <p14:tracePt t="211039" x="3768725" y="3438525"/>
          <p14:tracePt t="211064" x="3768725" y="3421063"/>
          <p14:tracePt t="211081" x="3768725" y="3384550"/>
          <p14:tracePt t="211110" x="3768725" y="3340100"/>
          <p14:tracePt t="211143" x="3741738" y="3303588"/>
          <p14:tracePt t="211173" x="3732213" y="3295650"/>
          <p14:tracePt t="211256" x="3705225" y="3375025"/>
          <p14:tracePt t="211289" x="3687763" y="3473450"/>
          <p14:tracePt t="211756" x="3732213" y="3482975"/>
          <p14:tracePt t="211789" x="3776663" y="3482975"/>
          <p14:tracePt t="211813" x="3803650" y="3482975"/>
          <p14:tracePt t="211844" x="3830638" y="3492500"/>
          <p14:tracePt t="211876" x="3848100" y="3492500"/>
          <p14:tracePt t="212056" x="3803650" y="3492500"/>
          <p14:tracePt t="212080" x="3768725" y="3473450"/>
          <p14:tracePt t="212110" x="3732213" y="3455988"/>
          <p14:tracePt t="212143" x="3679825" y="3455988"/>
          <p14:tracePt t="212173" x="3643313" y="3455988"/>
          <p14:tracePt t="212240" x="3608388" y="3455988"/>
          <p14:tracePt t="212273" x="3589338" y="3455988"/>
          <p14:tracePt t="212313" x="3581400" y="3455988"/>
          <p14:tracePt t="212344" x="3571875" y="3455988"/>
          <p14:tracePt t="212580" x="3633788" y="3455988"/>
          <p14:tracePt t="212610" x="3724275" y="3446463"/>
          <p14:tracePt t="212643" x="3902075" y="3446463"/>
          <p14:tracePt t="212673" x="4000500" y="3446463"/>
          <p14:tracePt t="212706" x="4108450" y="3446463"/>
          <p14:tracePt t="212740" x="4187825" y="3438525"/>
          <p14:tracePt t="212773" x="4224338" y="3438525"/>
          <p14:tracePt t="212797" x="4286250" y="3438525"/>
          <p14:tracePt t="212830" x="4340225" y="3438525"/>
          <p14:tracePt t="212860" x="4357688" y="3438525"/>
          <p14:tracePt t="212893" x="4402138" y="3438525"/>
          <p14:tracePt t="213023" x="4286250" y="3438525"/>
          <p14:tracePt t="213056" x="4098925" y="3473450"/>
          <p14:tracePt t="213081" x="3894138" y="3500438"/>
          <p14:tracePt t="213110" x="3687763" y="3517900"/>
          <p14:tracePt t="213143" x="3394075" y="3509963"/>
          <p14:tracePt t="213173" x="3116263" y="3509963"/>
          <p14:tracePt t="213206" x="2741613" y="3517900"/>
          <p14:tracePt t="213240" x="2527300" y="3517900"/>
          <p14:tracePt t="213273" x="2312988" y="3509963"/>
          <p14:tracePt t="213306" x="1982788" y="3517900"/>
          <p14:tracePt t="213330" x="1758950" y="3517900"/>
          <p14:tracePt t="213361" x="1562100" y="3473450"/>
          <p14:tracePt t="213393" x="1455738" y="3446463"/>
          <p14:tracePt t="213423" x="1347788" y="3446463"/>
          <p14:tracePt t="213456" x="1223963" y="3465513"/>
          <p14:tracePt t="213490" x="1089025" y="3517900"/>
          <p14:tracePt t="213523" x="928688" y="3517900"/>
          <p14:tracePt t="213556" x="812800" y="3509963"/>
          <p14:tracePt t="213580" x="750888" y="3509963"/>
          <p14:tracePt t="213611" x="669925" y="3509963"/>
          <p14:tracePt t="213643" x="536575" y="3527425"/>
          <p14:tracePt t="213673" x="517525" y="3527425"/>
          <p14:tracePt t="213814" x="561975" y="3536950"/>
          <p14:tracePt t="213847" x="669925" y="3536950"/>
          <p14:tracePt t="213877" x="812800" y="3517900"/>
          <p14:tracePt t="213910" x="990600" y="3517900"/>
          <p14:tracePt t="213940" x="1133475" y="3527425"/>
          <p14:tracePt t="213973" x="1223963" y="3517900"/>
          <p14:tracePt t="214006" x="1419225" y="3500438"/>
          <p14:tracePt t="214040" x="1608138" y="3500438"/>
          <p14:tracePt t="214063" x="1670050" y="3500438"/>
          <p14:tracePt t="214081" x="1714500" y="3500438"/>
          <p14:tracePt t="214110" x="1812925" y="3482975"/>
          <p14:tracePt t="214143" x="1866900" y="3482975"/>
          <p14:tracePt t="214190" x="1884363" y="3482975"/>
          <p14:tracePt t="214240" x="1901825" y="3473450"/>
          <p14:tracePt t="214456" x="2062163" y="3517900"/>
          <p14:tracePt t="214490" x="2393950" y="3563938"/>
          <p14:tracePt t="214523" x="2759075" y="3563938"/>
          <p14:tracePt t="214556" x="2874963" y="3563938"/>
          <p14:tracePt t="214580" x="2928938" y="3554413"/>
          <p14:tracePt t="214611" x="3036888" y="3536950"/>
          <p14:tracePt t="214643" x="3232150" y="3482975"/>
          <p14:tracePt t="214673" x="3438525" y="3500438"/>
          <p14:tracePt t="214706" x="3527425" y="3509963"/>
          <p14:tracePt t="214740" x="3544888" y="3509963"/>
          <p14:tracePt t="215307" x="3562350" y="3509963"/>
          <p14:tracePt t="215330" x="3581400" y="3509963"/>
          <p14:tracePt t="215361" x="3616325" y="3509963"/>
          <p14:tracePt t="215393" x="3643313" y="3527425"/>
          <p14:tracePt t="215423" x="3714750" y="3536950"/>
          <p14:tracePt t="215457" x="3751263" y="3536950"/>
          <p14:tracePt t="215523" x="3768725" y="3536950"/>
          <p14:tracePt t="215557" x="3795713" y="3536950"/>
          <p14:tracePt t="215611" x="3813175" y="3527425"/>
          <p14:tracePt t="215644" x="3857625" y="3509963"/>
          <p14:tracePt t="215690" x="3902075" y="3509963"/>
          <p14:tracePt t="215723" x="3983038" y="3509963"/>
          <p14:tracePt t="215757" x="4037013" y="3492500"/>
          <p14:tracePt t="215790" x="4133850" y="3482975"/>
          <p14:tracePt t="215814" x="4268788" y="3465513"/>
          <p14:tracePt t="215847" x="4313238" y="3455988"/>
          <p14:tracePt t="215877" x="4322763" y="3455988"/>
          <p14:tracePt t="215923" x="4330700" y="3455988"/>
          <p14:tracePt t="219457" x="4330700" y="3465513"/>
          <p14:tracePt t="225308" x="3490913" y="3465513"/>
          <p14:tracePt t="225332" x="3340100" y="3465513"/>
          <p14:tracePt t="225425" x="3286125" y="3482975"/>
          <p14:tracePt t="225474" x="3214688" y="3482975"/>
          <p14:tracePt t="225508" x="2990850" y="3473450"/>
          <p14:tracePt t="225541" x="2786063" y="3465513"/>
          <p14:tracePt t="225574" x="2633663" y="3482975"/>
          <p14:tracePt t="225598" x="2446338" y="3482975"/>
          <p14:tracePt t="225629" x="2081213" y="3509963"/>
          <p14:tracePt t="225661" x="1660525" y="3517900"/>
          <p14:tracePt t="225692" x="1312863" y="3571875"/>
          <p14:tracePt t="225724" x="990600" y="3598863"/>
          <p14:tracePt t="225758" x="795338" y="3589338"/>
          <p14:tracePt t="225791" x="696913" y="3581400"/>
          <p14:tracePt t="225824" x="581025" y="3581400"/>
          <p14:tracePt t="225848" x="554038" y="3581400"/>
          <p14:tracePt t="225894" x="536575" y="3571875"/>
          <p14:tracePt t="225991" x="517525" y="3571875"/>
          <p14:tracePt t="226161" x="536575" y="3571875"/>
          <p14:tracePt t="226208" x="598488" y="3571875"/>
          <p14:tracePt t="226241" x="625475" y="3571875"/>
          <p14:tracePt t="226275" x="696913" y="3571875"/>
          <p14:tracePt t="226308" x="830263" y="3571875"/>
          <p14:tracePt t="226332" x="982663" y="3598863"/>
          <p14:tracePt t="226365" x="1187450" y="3625850"/>
          <p14:tracePt t="226396" x="1616075" y="3616325"/>
          <p14:tracePt t="226428" x="1982788" y="3625850"/>
          <p14:tracePt t="226458" x="2187575" y="3652838"/>
          <p14:tracePt t="226491" x="2312988" y="3652838"/>
          <p14:tracePt t="226525" x="2411413" y="3687763"/>
          <p14:tracePt t="226558" x="2517775" y="3687763"/>
          <p14:tracePt t="226586" x="2598738" y="3679825"/>
          <p14:tracePt t="226615" x="2652713" y="3679825"/>
          <p14:tracePt t="226808" x="2500313" y="3616325"/>
          <p14:tracePt t="226832" x="2214563" y="3554413"/>
          <p14:tracePt t="226865" x="1768475" y="3492500"/>
          <p14:tracePt t="226896" x="1347788" y="3455988"/>
          <p14:tracePt t="226925" x="1160463" y="3455988"/>
          <p14:tracePt t="226958" x="1081088" y="3455988"/>
          <p14:tracePt t="226991" x="1044575" y="3455988"/>
          <p14:tracePt t="227025" x="973138" y="3446463"/>
          <p14:tracePt t="227058" x="884238" y="3446463"/>
          <p14:tracePt t="227082" x="830263" y="3446463"/>
          <p14:tracePt t="227099" x="785813" y="3429000"/>
          <p14:tracePt t="227129" x="714375" y="3429000"/>
          <p14:tracePt t="227161" x="660400" y="3429000"/>
          <p14:tracePt t="227192" x="633413" y="3438525"/>
          <p14:tracePt t="227225" x="588963" y="3455988"/>
          <p14:tracePt t="227258" x="571500" y="3473450"/>
          <p14:tracePt t="227365" x="581025" y="3482975"/>
          <p14:tracePt t="227396" x="687388" y="3482975"/>
          <p14:tracePt t="227425" x="857250" y="3500438"/>
          <p14:tracePt t="227458" x="1098550" y="3527425"/>
          <p14:tracePt t="227491" x="1357313" y="3492500"/>
          <p14:tracePt t="227525" x="1704975" y="3429000"/>
          <p14:tracePt t="227558" x="1874838" y="3421063"/>
          <p14:tracePt t="227582" x="1965325" y="3438525"/>
          <p14:tracePt t="227614" x="2062163" y="3465513"/>
          <p14:tracePt t="227645" x="2133600" y="3473450"/>
          <p14:tracePt t="227675" x="2259013" y="3482975"/>
          <p14:tracePt t="227708" x="2330450" y="3482975"/>
          <p14:tracePt t="227742" x="2339975" y="3482975"/>
          <p14:tracePt t="227848" x="2152650" y="3492500"/>
          <p14:tracePt t="227879" x="1866900" y="3500438"/>
          <p14:tracePt t="227912" x="1847850" y="3500438"/>
          <p14:tracePt t="227975" x="1812925" y="3509963"/>
          <p14:tracePt t="228008" x="1751013" y="3517900"/>
          <p14:tracePt t="228042" x="1554163" y="3544888"/>
          <p14:tracePt t="228075" x="1428750" y="3544888"/>
          <p14:tracePt t="228099" x="1374775" y="3571875"/>
          <p14:tracePt t="228129" x="1268413" y="3571875"/>
          <p14:tracePt t="228161" x="1187450" y="3581400"/>
          <p14:tracePt t="228192" x="1081088" y="3563938"/>
          <p14:tracePt t="228225" x="839788" y="3536950"/>
          <p14:tracePt t="228258" x="731838" y="3536950"/>
          <p14:tracePt t="228292" x="714375" y="3536950"/>
          <p14:tracePt t="228491" x="704850" y="3536950"/>
          <p14:tracePt t="228558" x="785813" y="3536950"/>
          <p14:tracePt t="228582" x="857250" y="3536950"/>
          <p14:tracePt t="228597" x="919163" y="3536950"/>
          <p14:tracePt t="228629" x="1009650" y="3544888"/>
          <p14:tracePt t="228662" x="1133475" y="3544888"/>
          <p14:tracePt t="228692" x="1187450" y="3544888"/>
          <p14:tracePt t="228725" x="1268413" y="3544888"/>
          <p14:tracePt t="228848" x="1285875" y="3544888"/>
          <p14:tracePt t="228879" x="1330325" y="3544888"/>
          <p14:tracePt t="228912" x="1419225" y="3544888"/>
          <p14:tracePt t="228942" x="1652588" y="3571875"/>
          <p14:tracePt t="228975" x="1731963" y="3571875"/>
          <p14:tracePt t="229008" x="1751013" y="3571875"/>
          <p14:tracePt t="229058" x="1758950" y="3571875"/>
          <p14:tracePt t="229325" x="1731963" y="3571875"/>
          <p14:tracePt t="229349" x="1714500" y="3571875"/>
          <p14:tracePt t="229395" x="1704975" y="3571875"/>
          <p14:tracePt t="229645" x="1751013" y="3589338"/>
          <p14:tracePt t="229678" x="1795463" y="3635375"/>
          <p14:tracePt t="229708" x="1822450" y="3662363"/>
          <p14:tracePt t="229742" x="1847850" y="3697288"/>
          <p14:tracePt t="229775" x="1847850" y="3706813"/>
          <p14:tracePt t="229842" x="1884363" y="3759200"/>
          <p14:tracePt t="229865" x="1911350" y="3894138"/>
          <p14:tracePt t="229896" x="1928813" y="4081463"/>
          <p14:tracePt t="229929" x="1928813" y="4268788"/>
          <p14:tracePt t="229958" x="1928813" y="4305300"/>
          <p14:tracePt t="230042" x="1901825" y="4305300"/>
          <p14:tracePt t="230075" x="1874838" y="4295775"/>
          <p14:tracePt t="230242" x="1839913" y="4278313"/>
          <p14:tracePt t="230275" x="1830388" y="4268788"/>
          <p14:tracePt t="230309" x="1795463" y="4268788"/>
          <p14:tracePt t="230348" x="1724025" y="4259263"/>
          <p14:tracePt t="230380" x="1660525" y="4259263"/>
          <p14:tracePt t="230412" x="1625600" y="4259263"/>
          <p14:tracePt t="230442" x="1581150" y="4259263"/>
          <p14:tracePt t="230475" x="1536700" y="4278313"/>
          <p14:tracePt t="230508" x="1500188" y="4278313"/>
          <p14:tracePt t="230542" x="1482725" y="4278313"/>
          <p14:tracePt t="230575" x="1473200" y="4278313"/>
          <p14:tracePt t="230725" x="1428750" y="4295775"/>
          <p14:tracePt t="230759" x="1411288" y="4305300"/>
          <p14:tracePt t="230848" x="1401763" y="4305300"/>
          <p14:tracePt t="230895" x="1393825" y="4305300"/>
          <p14:tracePt t="231275" x="1438275" y="4305300"/>
          <p14:tracePt t="231309" x="1517650" y="4305300"/>
          <p14:tracePt t="231332" x="1562100" y="4278313"/>
          <p14:tracePt t="231366" x="1643063" y="4259263"/>
          <p14:tracePt t="231396" x="1652588" y="4259263"/>
          <p14:tracePt t="231442" x="1660525" y="4259263"/>
          <p14:tracePt t="231475" x="1660525" y="4241800"/>
          <p14:tracePt t="231508" x="1670050" y="4241800"/>
          <p14:tracePt t="236526" x="2187575" y="4206875"/>
          <p14:tracePt t="236559" x="2374900" y="4197350"/>
          <p14:tracePt t="236593" x="2428875" y="4241800"/>
          <p14:tracePt t="236776" x="2428875" y="4037013"/>
          <p14:tracePt t="236809" x="2419350" y="3759200"/>
          <p14:tracePt t="236842" x="2393950" y="3544888"/>
          <p14:tracePt t="236866" x="2366963" y="3446463"/>
          <p14:tracePt t="236896" x="2330450" y="3394075"/>
          <p14:tracePt t="236929" x="2276475" y="3375025"/>
          <p14:tracePt t="236959" x="2179638" y="3295650"/>
          <p14:tracePt t="236992" x="2081213" y="3268663"/>
          <p14:tracePt t="237026" x="1866900" y="3241675"/>
          <p14:tracePt t="237059" x="1544638" y="3278188"/>
          <p14:tracePt t="237093" x="1258888" y="3340100"/>
          <p14:tracePt t="237116" x="1062038" y="3394075"/>
          <p14:tracePt t="237146" x="839788" y="3465513"/>
          <p14:tracePt t="237179" x="776288" y="3517900"/>
          <p14:tracePt t="237209" x="704850" y="3554413"/>
          <p14:tracePt t="237242" x="633413" y="3643313"/>
          <p14:tracePt t="237276" x="608013" y="3741738"/>
          <p14:tracePt t="237309" x="588963" y="3911600"/>
          <p14:tracePt t="237343" x="581025" y="4071938"/>
          <p14:tracePt t="237366" x="571500" y="4206875"/>
          <p14:tracePt t="237397" x="588963" y="4295775"/>
          <p14:tracePt t="237429" x="615950" y="4394200"/>
          <p14:tracePt t="237459" x="625475" y="4421188"/>
          <p14:tracePt t="237493" x="625475" y="4448175"/>
          <p14:tracePt t="237526" x="633413" y="4456113"/>
          <p14:tracePt t="237559" x="652463" y="4473575"/>
          <p14:tracePt t="238146" x="660400" y="4473575"/>
          <p14:tracePt t="238193" x="679450" y="4473575"/>
          <p14:tracePt t="238226" x="731838" y="4510088"/>
          <p14:tracePt t="238259" x="785813" y="4537075"/>
          <p14:tracePt t="238293" x="857250" y="4581525"/>
          <p14:tracePt t="238326" x="1116013" y="4625975"/>
          <p14:tracePt t="238349" x="1554163" y="4625975"/>
          <p14:tracePt t="238726" x="1768475" y="4564063"/>
          <p14:tracePt t="238759" x="1884363" y="4527550"/>
          <p14:tracePt t="238793" x="1973263" y="4448175"/>
          <p14:tracePt t="238826" x="2160588" y="4278313"/>
          <p14:tracePt t="238850" x="2303463" y="4233863"/>
          <p14:tracePt t="238883" x="2446338" y="4197350"/>
          <p14:tracePt t="238913" x="2571750" y="4179888"/>
          <p14:tracePt t="238943" x="2679700" y="4170363"/>
          <p14:tracePt t="238976" x="2830513" y="4143375"/>
          <p14:tracePt t="239009" x="3000375" y="4116388"/>
          <p14:tracePt t="239043" x="3340100" y="4081463"/>
          <p14:tracePt t="239076" x="3902075" y="3992563"/>
          <p14:tracePt t="239100" x="4054475" y="3992563"/>
          <p14:tracePt t="239133" x="4071938" y="3992563"/>
          <p14:tracePt t="239443" x="4081463" y="3992563"/>
          <p14:tracePt t="239476" x="4081463" y="4019550"/>
          <p14:tracePt t="239559" x="4089400" y="4037013"/>
          <p14:tracePt t="239616" x="4089400" y="4044950"/>
          <p14:tracePt t="239647" x="4081463" y="4054475"/>
          <p14:tracePt t="239760" x="4071938" y="4071938"/>
          <p14:tracePt t="239913" x="4054475" y="4071938"/>
          <p14:tracePt t="239946" x="4044950" y="4071938"/>
          <p14:tracePt t="240010" x="3990975" y="4071938"/>
          <p14:tracePt t="240060" x="3965575" y="4054475"/>
          <p14:tracePt t="240083" x="3902075" y="4027488"/>
          <p14:tracePt t="240101" x="3795713" y="4027488"/>
          <p14:tracePt t="240134" x="3160713" y="3956050"/>
          <p14:tracePt t="240164" x="2705100" y="3921125"/>
          <p14:tracePt t="240193" x="2036763" y="3921125"/>
          <p14:tracePt t="240226" x="1795463" y="3902075"/>
          <p14:tracePt t="240260" x="1652588" y="3857625"/>
          <p14:tracePt t="240293" x="1581150" y="3830638"/>
          <p14:tracePt t="240326" x="1536700" y="3813175"/>
          <p14:tracePt t="240350" x="1527175" y="3795713"/>
          <p14:tracePt t="240381" x="1482725" y="3786188"/>
          <p14:tracePt t="240413" x="1446213" y="3786188"/>
          <p14:tracePt t="240443" x="1411288" y="3751263"/>
          <p14:tracePt t="240476" x="1357313" y="3706813"/>
          <p14:tracePt t="240510" x="1276350" y="3697288"/>
          <p14:tracePt t="240543" x="1204913" y="3679825"/>
          <p14:tracePt t="240576" x="1133475" y="3652838"/>
          <p14:tracePt t="240585" x="1125538" y="3635375"/>
          <p14:tracePt t="240617" x="1044575" y="3625850"/>
          <p14:tracePt t="240647" x="990600" y="3598863"/>
          <p14:tracePt t="240680" x="919163" y="3581400"/>
          <p14:tracePt t="240710" x="866775" y="3571875"/>
          <p14:tracePt t="240743" x="812800" y="3544888"/>
          <p14:tracePt t="240776" x="741363" y="3536950"/>
          <p14:tracePt t="240810" x="652463" y="3509963"/>
          <p14:tracePt t="240843" x="608013" y="3500438"/>
          <p14:tracePt t="240930" x="598488" y="3500438"/>
          <p14:tracePt t="241060" x="687388" y="3482975"/>
          <p14:tracePt t="241093" x="857250" y="3465513"/>
          <p14:tracePt t="241117" x="1009650" y="3455988"/>
          <p14:tracePt t="241147" x="1098550" y="3455988"/>
          <p14:tracePt t="241180" x="1143000" y="3455988"/>
          <p14:tracePt t="241210" x="1187450" y="3455988"/>
          <p14:tracePt t="241243" x="1393825" y="3465513"/>
          <p14:tracePt t="241276" x="1581150" y="3465513"/>
          <p14:tracePt t="241310" x="1643063" y="3446463"/>
          <p14:tracePt t="241334" x="1679575" y="3429000"/>
          <p14:tracePt t="241383" x="1714500" y="3429000"/>
          <p14:tracePt t="241414" x="1741488" y="3429000"/>
          <p14:tracePt t="241443" x="1776413" y="3429000"/>
          <p14:tracePt t="241476" x="1822450" y="3429000"/>
          <p14:tracePt t="241510" x="1857375" y="3446463"/>
          <p14:tracePt t="241543" x="1884363" y="3446463"/>
          <p14:tracePt t="241913" x="1893888" y="3438525"/>
          <p14:tracePt t="242343" x="2517775" y="3589338"/>
          <p14:tracePt t="242367" x="3322638" y="3652838"/>
          <p14:tracePt t="242398" x="4545013" y="3697288"/>
          <p14:tracePt t="242430" x="5099050" y="3670300"/>
          <p14:tracePt t="242460" x="5143500" y="3643313"/>
          <p14:tracePt t="242593" x="5089525" y="3670300"/>
          <p14:tracePt t="242617" x="4983163" y="3706813"/>
          <p14:tracePt t="242647" x="4795838" y="3751263"/>
          <p14:tracePt t="242680" x="4660900" y="3751263"/>
          <p14:tracePt t="242710" x="4625975" y="3786188"/>
          <p14:tracePt t="242743" x="4562475" y="3876675"/>
          <p14:tracePt t="242777" x="4581525" y="3902075"/>
          <p14:tracePt t="242810" x="4616450" y="3902075"/>
          <p14:tracePt t="242843" x="4652963" y="3902075"/>
          <p14:tracePt t="242930" x="4643438" y="3849688"/>
          <p14:tracePt t="242960" x="4510088" y="3759200"/>
          <p14:tracePt t="242993" x="4357688" y="3714750"/>
          <p14:tracePt t="243027" x="4037013" y="3778250"/>
          <p14:tracePt t="243060" x="3795713" y="3840163"/>
          <p14:tracePt t="243093" x="3643313" y="3867150"/>
          <p14:tracePt t="243117" x="3625850" y="3876675"/>
          <p14:tracePt t="243148" x="3589338" y="3956050"/>
          <p14:tracePt t="243180" x="3544888" y="4064000"/>
          <p14:tracePt t="243210" x="3536950" y="4162425"/>
          <p14:tracePt t="243243" x="3544888" y="4214813"/>
          <p14:tracePt t="243277" x="3598863" y="4305300"/>
          <p14:tracePt t="243310" x="3625850" y="4384675"/>
          <p14:tracePt t="243343" x="3705225" y="4421188"/>
          <p14:tracePt t="243367" x="3803650" y="4411663"/>
          <p14:tracePt t="243398" x="3911600" y="4411663"/>
          <p14:tracePt t="243430" x="4010025" y="4429125"/>
          <p14:tracePt t="243460" x="4152900" y="4429125"/>
          <p14:tracePt t="243493" x="4367213" y="4394200"/>
          <p14:tracePt t="243527" x="4652963" y="4313238"/>
          <p14:tracePt t="243560" x="4830763" y="4286250"/>
          <p14:tracePt t="243584" x="4875213" y="4268788"/>
          <p14:tracePt t="243602" x="4884738" y="4233863"/>
          <p14:tracePt t="243634" x="4938713" y="4090988"/>
          <p14:tracePt t="243664" x="4946650" y="4037013"/>
          <p14:tracePt t="243697" x="4946650" y="3973513"/>
          <p14:tracePt t="243727" x="4884738" y="3902075"/>
          <p14:tracePt t="243760" x="4786313" y="3840163"/>
          <p14:tracePt t="243793" x="4633913" y="3813175"/>
          <p14:tracePt t="243827" x="4446588" y="3813175"/>
          <p14:tracePt t="243866" x="4375150" y="3813175"/>
          <p14:tracePt t="243898" x="4259263" y="3813175"/>
          <p14:tracePt t="243930" x="4133850" y="3813175"/>
          <p14:tracePt t="243960" x="4071938" y="3813175"/>
          <p14:tracePt t="243993" x="4010025" y="3813175"/>
          <p14:tracePt t="244027" x="3965575" y="3849688"/>
          <p14:tracePt t="244060" x="3938588" y="3876675"/>
          <p14:tracePt t="244093" x="3848100" y="3965575"/>
          <p14:tracePt t="244117" x="3830638" y="4000500"/>
          <p14:tracePt t="244148" x="3840163" y="4081463"/>
          <p14:tracePt t="244180" x="3884613" y="4125913"/>
          <p14:tracePt t="244210" x="3911600" y="4152900"/>
          <p14:tracePt t="244243" x="3946525" y="4162425"/>
          <p14:tracePt t="244277" x="3990975" y="4170363"/>
          <p14:tracePt t="244310" x="4037013" y="4170363"/>
          <p14:tracePt t="244334" x="4241800" y="4170363"/>
          <p14:tracePt t="244367" x="4473575" y="4152900"/>
          <p14:tracePt t="244398" x="4867275" y="4135438"/>
          <p14:tracePt t="244430" x="5010150" y="4116388"/>
          <p14:tracePt t="244460" x="5027613" y="4116388"/>
          <p14:tracePt t="244493" x="5037138" y="4125913"/>
          <p14:tracePt t="244527" x="5089525" y="4143375"/>
          <p14:tracePt t="244560" x="5126038" y="4143375"/>
          <p14:tracePt t="244744" x="5126038" y="4135438"/>
          <p14:tracePt t="244810" x="5241925" y="4108450"/>
          <p14:tracePt t="244843" x="5402263" y="4081463"/>
          <p14:tracePt t="244867" x="5545138" y="4071938"/>
          <p14:tracePt t="244898" x="5778500" y="4071938"/>
          <p14:tracePt t="244930" x="6037263" y="4071938"/>
          <p14:tracePt t="244960" x="6251575" y="4081463"/>
          <p14:tracePt t="244994" x="6303963" y="4081463"/>
          <p14:tracePt t="245027" x="6375400" y="4081463"/>
          <p14:tracePt t="245060" x="6537325" y="4081463"/>
          <p14:tracePt t="245084" x="6715125" y="4081463"/>
          <p14:tracePt t="245118" x="6894513" y="4081463"/>
          <p14:tracePt t="245147" x="7099300" y="4064000"/>
          <p14:tracePt t="245180" x="7224713" y="4037013"/>
          <p14:tracePt t="245210" x="7286625" y="4054475"/>
          <p14:tracePt t="245244" x="7466013" y="4054475"/>
          <p14:tracePt t="245277" x="7554913" y="4054475"/>
          <p14:tracePt t="245310" x="7608888" y="4054475"/>
          <p14:tracePt t="245344" x="7688263" y="4054475"/>
          <p14:tracePt t="245367" x="7742238" y="4044950"/>
          <p14:tracePt t="245398" x="7751763" y="4044950"/>
          <p14:tracePt t="245430" x="7769225" y="4044950"/>
          <p14:tracePt t="245460" x="7778750" y="4044950"/>
          <p14:tracePt t="245510" x="7804150" y="4037013"/>
          <p14:tracePt t="246094" x="7804150" y="4027488"/>
          <p14:tracePt t="246134" x="7804150" y="4019550"/>
          <p14:tracePt t="246294" x="7804150" y="3992563"/>
          <p14:tracePt t="247077" x="7715250" y="3992563"/>
          <p14:tracePt t="247101" x="7527925" y="4000500"/>
          <p14:tracePt t="247134" x="7313613" y="4000500"/>
          <p14:tracePt t="247165" x="7224713" y="4000500"/>
          <p14:tracePt t="247197" x="7215188" y="4000500"/>
          <p14:tracePt t="247294" x="7224713" y="3992563"/>
          <p14:tracePt t="247327" x="7232650" y="3983038"/>
          <p14:tracePt t="247384" x="7251700" y="3983038"/>
          <p14:tracePt t="247415" x="7259638" y="3948113"/>
          <p14:tracePt t="247448" x="7269163" y="3929063"/>
          <p14:tracePt t="247494" x="7278688" y="3929063"/>
          <p14:tracePt t="247527" x="7313613" y="3929063"/>
          <p14:tracePt t="247561" x="7350125" y="4037013"/>
          <p14:tracePt t="247594" x="7394575" y="4162425"/>
          <p14:tracePt t="247618" x="7402513" y="4187825"/>
          <p14:tracePt t="247727" x="7402513" y="4135438"/>
          <p14:tracePt t="247761" x="7385050" y="4098925"/>
          <p14:tracePt t="247794" x="7286625" y="4098925"/>
          <p14:tracePt t="247827" x="6946900" y="4116388"/>
          <p14:tracePt t="247851" x="6804025" y="4125913"/>
          <p14:tracePt t="247884" x="6707188" y="4098925"/>
          <p14:tracePt t="247915" x="6653213" y="4081463"/>
          <p14:tracePt t="247947" x="6608763" y="4081463"/>
          <p14:tracePt t="247977" x="6581775" y="4081463"/>
          <p14:tracePt t="248010" x="6537325" y="4090988"/>
          <p14:tracePt t="248044" x="6483350" y="4098925"/>
          <p14:tracePt t="248077" x="6303963" y="4054475"/>
          <p14:tracePt t="248086" x="6286500" y="4027488"/>
          <p14:tracePt t="248118" x="6215063" y="3956050"/>
          <p14:tracePt t="248148" x="6207125" y="3948113"/>
          <p14:tracePt t="248261" x="6197600" y="4135438"/>
          <p14:tracePt t="248294" x="6215063" y="4197350"/>
          <p14:tracePt t="248327" x="6224588" y="4206875"/>
          <p14:tracePt t="248414" x="6037263" y="4152900"/>
          <p14:tracePt t="248447" x="5670550" y="4071938"/>
          <p14:tracePt t="248477" x="5518150" y="4044950"/>
          <p14:tracePt t="248511" x="5429250" y="4044950"/>
          <p14:tracePt t="248544" x="5384800" y="4037013"/>
          <p14:tracePt t="248577" x="5367338" y="4037013"/>
          <p14:tracePt t="248588" x="5330825" y="4037013"/>
          <p14:tracePt t="248618" x="5286375" y="4037013"/>
          <p14:tracePt t="248648" x="5268913" y="4037013"/>
          <p14:tracePt t="248681" x="5241925" y="4019550"/>
          <p14:tracePt t="248711" x="5214938" y="4019550"/>
          <p14:tracePt t="248744" x="5207000" y="4010025"/>
          <p14:tracePt t="248777" x="5153025" y="4010025"/>
          <p14:tracePt t="248811" x="5027613" y="4000500"/>
          <p14:tracePt t="248844" x="5000625" y="4000500"/>
          <p14:tracePt t="248868" x="4983163" y="4000500"/>
          <p14:tracePt t="248898" x="4973638" y="4071938"/>
          <p14:tracePt t="248931" x="4946650" y="4135438"/>
          <p14:tracePt t="248961" x="4946650" y="4170363"/>
          <p14:tracePt t="248994" x="4946650" y="4206875"/>
          <p14:tracePt t="249027" x="4946650" y="4224338"/>
          <p14:tracePt t="249061" x="4956175" y="4241800"/>
          <p14:tracePt t="249147" x="4956175" y="4233863"/>
          <p14:tracePt t="249198" x="4973638" y="4179888"/>
          <p14:tracePt t="249244" x="4992688" y="4170363"/>
          <p14:tracePt t="249311" x="4992688" y="4152900"/>
          <p14:tracePt t="249351" x="5018088" y="4162425"/>
          <p14:tracePt t="249385" x="5064125" y="4187825"/>
          <p14:tracePt t="249415" x="5072063" y="4197350"/>
          <p14:tracePt t="249635" x="5072063" y="4179888"/>
          <p14:tracePt t="249665" x="5072063" y="4162425"/>
          <p14:tracePt t="257062" x="5072063" y="4152900"/>
          <p14:tracePt t="257962" x="3429000" y="4394200"/>
          <p14:tracePt t="257995" x="1536700" y="4357688"/>
          <p14:tracePt t="258029" x="1054100" y="4214813"/>
          <p14:tracePt t="258062" x="866775" y="4098925"/>
          <p14:tracePt t="258118" x="866775" y="4054475"/>
          <p14:tracePt t="258149" x="866775" y="3948113"/>
          <p14:tracePt t="258181" x="857250" y="3902075"/>
          <p14:tracePt t="258212" x="938213" y="3706813"/>
          <p14:tracePt t="258245" x="1009650" y="3581400"/>
          <p14:tracePt t="258278" x="1081088" y="3446463"/>
          <p14:tracePt t="258312" x="1143000" y="3375025"/>
          <p14:tracePt t="258345" x="1143000" y="3367088"/>
          <p14:tracePt t="258401" x="1152525" y="3375025"/>
          <p14:tracePt t="258433" x="1152525" y="3394075"/>
          <p14:tracePt t="258668" x="1169988" y="3429000"/>
          <p14:tracePt t="258699" x="1268413" y="3813175"/>
          <p14:tracePt t="258728" x="1357313" y="4214813"/>
          <p14:tracePt t="258762" x="1366838" y="4402138"/>
          <p14:tracePt t="258795" x="1393825" y="4483100"/>
          <p14:tracePt t="258828" x="1401763" y="4483100"/>
          <p14:tracePt t="258878" x="1411288" y="4519613"/>
          <p14:tracePt t="259062" x="1374775" y="4545013"/>
          <p14:tracePt t="259095" x="1081088" y="4545013"/>
          <p14:tracePt t="259119" x="1000125" y="4554538"/>
          <p14:tracePt t="259152" x="776288" y="4581525"/>
          <p14:tracePt t="259183" x="714375" y="4608513"/>
          <p14:tracePt t="259245" x="1081088" y="4591050"/>
          <p14:tracePt t="259278" x="1330325" y="4564063"/>
          <p14:tracePt t="259312" x="1438275" y="4564063"/>
          <p14:tracePt t="259345" x="1455738" y="4564063"/>
          <p14:tracePt t="259385" x="1608138" y="4635500"/>
          <p14:tracePt t="259416" x="1768475" y="4687888"/>
          <p14:tracePt t="259449" x="1795463" y="4697413"/>
          <p14:tracePt t="259479" x="1803400" y="4697413"/>
          <p14:tracePt t="259579" x="1652588" y="4706938"/>
          <p14:tracePt t="259612" x="1428750" y="4733925"/>
          <p14:tracePt t="259636" x="1295400" y="4795838"/>
          <p14:tracePt t="259666" x="1179513" y="4867275"/>
          <p14:tracePt t="259699" x="1081088" y="5019675"/>
          <p14:tracePt t="259729" x="1027113" y="5170488"/>
          <p14:tracePt t="259762" x="1017588" y="5313363"/>
          <p14:tracePt t="259795" x="1009650" y="5448300"/>
          <p14:tracePt t="259829" x="1017588" y="5483225"/>
          <p14:tracePt t="259879" x="1017588" y="5510213"/>
          <p14:tracePt t="259900" x="1017588" y="5519738"/>
          <p14:tracePt t="259932" x="1017588" y="5608638"/>
          <p14:tracePt t="259967" x="982663" y="5680075"/>
          <p14:tracePt t="259996" x="884238" y="5786438"/>
          <p14:tracePt t="260028" x="874713" y="5795963"/>
          <p14:tracePt t="260135" x="1027113" y="5751513"/>
          <p14:tracePt t="260166" x="1366838" y="5670550"/>
          <p14:tracePt t="260199" x="1562100" y="5599113"/>
          <p14:tracePt t="260228" x="1652588" y="5572125"/>
          <p14:tracePt t="260262" x="1670050" y="5572125"/>
          <p14:tracePt t="260295" x="1704975" y="5572125"/>
          <p14:tracePt t="260329" x="1724025" y="5572125"/>
          <p14:tracePt t="260362" x="1751013" y="5581650"/>
          <p14:tracePt t="260386" x="1776413" y="5608638"/>
          <p14:tracePt t="260416" x="1785938" y="5662613"/>
          <p14:tracePt t="260449" x="1803400" y="5680075"/>
          <p14:tracePt t="260479" x="1830388" y="5697538"/>
          <p14:tracePt t="260512" x="1830388" y="5707063"/>
          <p14:tracePt t="260545" x="1714500" y="5707063"/>
          <p14:tracePt t="260579" x="1276350" y="5707063"/>
          <p14:tracePt t="260597" x="1125538" y="5707063"/>
          <p14:tracePt t="260619" x="1062038" y="5707063"/>
          <p14:tracePt t="260652" x="1044575" y="5707063"/>
          <p14:tracePt t="260716" x="1339850" y="5697538"/>
          <p14:tracePt t="260745" x="1581150" y="5697538"/>
          <p14:tracePt t="260779" x="1955800" y="5626100"/>
          <p14:tracePt t="260812" x="2089150" y="5564188"/>
          <p14:tracePt t="260845" x="2133600" y="5473700"/>
          <p14:tracePt t="260869" x="2224088" y="5313363"/>
          <p14:tracePt t="260902" x="2374900" y="5108575"/>
          <p14:tracePt t="260933" x="2401888" y="5000625"/>
          <p14:tracePt t="260965" x="2411413" y="4965700"/>
          <p14:tracePt t="260995" x="2428875" y="4921250"/>
          <p14:tracePt t="261029" x="2455863" y="4849813"/>
          <p14:tracePt t="261062" x="2465388" y="4795838"/>
          <p14:tracePt t="261095" x="2473325" y="4786313"/>
          <p14:tracePt t="261199" x="2473325" y="4830763"/>
          <p14:tracePt t="261229" x="2473325" y="4840288"/>
          <p14:tracePt t="261312" x="2482850" y="4741863"/>
          <p14:tracePt t="261346" x="2500313" y="4662488"/>
          <p14:tracePt t="261369" x="2509838" y="4625975"/>
          <p14:tracePt t="261402" x="2517775" y="4598988"/>
          <p14:tracePt t="261716" x="2517775" y="4643438"/>
          <p14:tracePt t="261762" x="2517775" y="4697413"/>
          <p14:tracePt t="261795" x="2527300" y="4724400"/>
          <p14:tracePt t="261829" x="2527300" y="4759325"/>
          <p14:tracePt t="261862" x="2527300" y="4786313"/>
          <p14:tracePt t="262296" x="2527300" y="4795838"/>
          <p14:tracePt t="262329" x="2527300" y="4830763"/>
          <p14:tracePt t="262362" x="2589213" y="4884738"/>
          <p14:tracePt t="262562" x="2536825" y="4840288"/>
          <p14:tracePt t="262596" x="2428875" y="4759325"/>
          <p14:tracePt t="262619" x="2366963" y="4714875"/>
          <p14:tracePt t="262653" x="2295525" y="4492625"/>
          <p14:tracePt t="262683" x="2187575" y="4376738"/>
          <p14:tracePt t="262716" x="2108200" y="4295775"/>
          <p14:tracePt t="262746" x="2098675" y="4251325"/>
          <p14:tracePt t="262779" x="2071688" y="4187825"/>
          <p14:tracePt t="262812" x="2071688" y="4143375"/>
          <p14:tracePt t="262846" x="2071688" y="4125913"/>
          <p14:tracePt t="262885" x="2071688" y="4108450"/>
          <p14:tracePt t="262966" x="2089150" y="4098925"/>
          <p14:tracePt t="263012" x="2152650" y="4071938"/>
          <p14:tracePt t="263046" x="2205038" y="4044950"/>
          <p14:tracePt t="263079" x="2241550" y="4044950"/>
          <p14:tracePt t="263097" x="2259013" y="4037013"/>
          <p14:tracePt t="263119" x="2330450" y="4037013"/>
          <p14:tracePt t="263153" x="2411413" y="4019550"/>
          <p14:tracePt t="263183" x="2428875" y="4027488"/>
          <p14:tracePt t="263216" x="2473325" y="4044950"/>
          <p14:tracePt t="263329" x="2473325" y="4054475"/>
          <p14:tracePt t="263379" x="2401888" y="4044950"/>
          <p14:tracePt t="263403" x="2357438" y="4044950"/>
          <p14:tracePt t="263479" x="2357438" y="4019550"/>
          <p14:tracePt t="263512" x="2357438" y="4000500"/>
          <p14:tracePt t="263546" x="2393950" y="4000500"/>
          <p14:tracePt t="263579" x="2411413" y="4000500"/>
          <p14:tracePt t="263652" x="2411413" y="4019550"/>
          <p14:tracePt t="263683" x="2401888" y="4019550"/>
          <p14:tracePt t="263762" x="2393950" y="4019550"/>
          <p14:tracePt t="263796" x="2393950" y="4010025"/>
          <p14:tracePt t="263829" x="2473325" y="4027488"/>
          <p14:tracePt t="263862" x="2581275" y="4054475"/>
          <p14:tracePt t="263886" x="2660650" y="4054475"/>
          <p14:tracePt t="263933" x="2670175" y="3965575"/>
          <p14:tracePt t="263966" x="2670175" y="3849688"/>
          <p14:tracePt t="263996" x="2652713" y="3795713"/>
          <p14:tracePt t="264029" x="2608263" y="3768725"/>
          <p14:tracePt t="264062" x="2562225" y="3733800"/>
          <p14:tracePt t="264096" x="2509838" y="3714750"/>
          <p14:tracePt t="264129" x="2482850" y="3714750"/>
          <p14:tracePt t="264153" x="2401888" y="3714750"/>
          <p14:tracePt t="264183" x="2339975" y="3778250"/>
          <p14:tracePt t="264216" x="2322513" y="3822700"/>
          <p14:tracePt t="264313" x="2322513" y="3830638"/>
          <p14:tracePt t="264346" x="2357438" y="3857625"/>
          <p14:tracePt t="264369" x="2384425" y="3876675"/>
          <p14:tracePt t="264403" x="2438400" y="4054475"/>
          <p14:tracePt t="264433" x="2438400" y="4402138"/>
          <p14:tracePt t="264466" x="2446338" y="4554538"/>
          <p14:tracePt t="264496" x="2446338" y="4598988"/>
          <p14:tracePt t="264529" x="2465388" y="4625975"/>
          <p14:tracePt t="264562" x="2465388" y="4679950"/>
          <p14:tracePt t="264596" x="2465388" y="4759325"/>
          <p14:tracePt t="264619" x="2465388" y="4795838"/>
          <p14:tracePt t="264779" x="2473325" y="4884738"/>
          <p14:tracePt t="264812" x="2473325" y="4992688"/>
          <p14:tracePt t="264846" x="2473325" y="5000625"/>
          <p14:tracePt t="264919" x="2473325" y="4867275"/>
          <p14:tracePt t="264950" x="2500313" y="4670425"/>
          <p14:tracePt t="264979" x="2527300" y="4500563"/>
          <p14:tracePt t="265012" x="2536825" y="4421188"/>
          <p14:tracePt t="265046" x="2536825" y="4402138"/>
          <p14:tracePt t="265079" x="2536825" y="4394200"/>
          <p14:tracePt t="265097" x="2536825" y="4376738"/>
          <p14:tracePt t="265120" x="2536825" y="4349750"/>
          <p14:tracePt t="265169" x="2536825" y="4330700"/>
          <p14:tracePt t="265296" x="2527300" y="4330700"/>
          <p14:tracePt t="265346" x="2527300" y="4313238"/>
          <p14:tracePt t="265379" x="2465388" y="4187825"/>
          <p14:tracePt t="265403" x="2455863" y="4162425"/>
          <p14:tracePt t="265433" x="2446338" y="4090988"/>
          <p14:tracePt t="265466" x="2446338" y="4037013"/>
          <p14:tracePt t="265496" x="2446338" y="4019550"/>
          <p14:tracePt t="265529" x="2446338" y="4000500"/>
          <p14:tracePt t="265700" x="2438400" y="4000500"/>
          <p14:tracePt t="265729" x="2411413" y="4000500"/>
          <p14:tracePt t="265763" x="2330450" y="4000500"/>
          <p14:tracePt t="265796" x="2224088" y="4010025"/>
          <p14:tracePt t="265829" x="2098675" y="4054475"/>
          <p14:tracePt t="265863" x="1965325" y="4054475"/>
          <p14:tracePt t="265886" x="1866900" y="4044950"/>
          <p14:tracePt t="265916" x="1803400" y="4044950"/>
          <p14:tracePt t="265950" x="1758950" y="4037013"/>
          <p14:tracePt t="265979" x="1697038" y="4037013"/>
          <p14:tracePt t="266013" x="1616075" y="4037013"/>
          <p14:tracePt t="266046" x="1536700" y="4037013"/>
          <p14:tracePt t="266079" x="1438275" y="4054475"/>
          <p14:tracePt t="266097" x="1384300" y="4064000"/>
          <p14:tracePt t="266119" x="1357313" y="4081463"/>
          <p14:tracePt t="266153" x="1303338" y="4081463"/>
          <p14:tracePt t="266183" x="1204913" y="4054475"/>
          <p14:tracePt t="266216" x="1089025" y="4044950"/>
          <p14:tracePt t="266246" x="1017588" y="4037013"/>
          <p14:tracePt t="266279" x="928688" y="4019550"/>
          <p14:tracePt t="266313" x="857250" y="4019550"/>
          <p14:tracePt t="266346" x="830263" y="4019550"/>
          <p14:tracePt t="266379" x="795338" y="3992563"/>
          <p14:tracePt t="266403" x="776288" y="3992563"/>
          <p14:tracePt t="266433" x="731838" y="3992563"/>
          <p14:tracePt t="266479" x="723900" y="3983038"/>
          <p14:tracePt t="266529" x="696913" y="3965575"/>
          <p14:tracePt t="266563" x="696913" y="3948113"/>
          <p14:tracePt t="266596" x="696913" y="3911600"/>
          <p14:tracePt t="266669" x="723900" y="3911600"/>
          <p14:tracePt t="266700" x="768350" y="3911600"/>
          <p14:tracePt t="266729" x="847725" y="3911600"/>
          <p14:tracePt t="266763" x="1125538" y="3929063"/>
          <p14:tracePt t="266796" x="1401763" y="3956050"/>
          <p14:tracePt t="266829" x="1598613" y="4010025"/>
          <p14:tracePt t="266863" x="1751013" y="4044950"/>
          <p14:tracePt t="266887" x="1830388" y="4044950"/>
          <p14:tracePt t="266917" x="1893888" y="4044950"/>
          <p14:tracePt t="266979" x="1919288" y="4044950"/>
          <p14:tracePt t="267013" x="1946275" y="4044950"/>
          <p14:tracePt t="267496" x="1946275" y="4037013"/>
          <p14:tracePt t="267546" x="1946275" y="4019550"/>
          <p14:tracePt t="267579" x="1946275" y="3983038"/>
          <p14:tracePt t="267597" x="1946275" y="3965575"/>
          <p14:tracePt t="267636" x="1965325" y="3956050"/>
          <p14:tracePt t="267980" x="1973263" y="3956050"/>
          <p14:tracePt t="274153" x="1946275" y="3956050"/>
          <p14:tracePt t="274184" x="1893888" y="3921125"/>
          <p14:tracePt t="274217" x="1785938" y="3876675"/>
          <p14:tracePt t="274247" x="1652588" y="3849688"/>
          <p14:tracePt t="274280" x="1536700" y="3849688"/>
          <p14:tracePt t="274314" x="1401763" y="3813175"/>
          <p14:tracePt t="274340" x="1250950" y="3805238"/>
          <p14:tracePt t="274371" x="1017588" y="3805238"/>
          <p14:tracePt t="274405" x="874713" y="3786188"/>
          <p14:tracePt t="274434" x="758825" y="3759200"/>
          <p14:tracePt t="274467" x="608013" y="3724275"/>
          <p14:tracePt t="274497" x="598488" y="3724275"/>
          <p14:tracePt t="274547" x="588963" y="3706813"/>
          <p14:tracePt t="274580" x="581025" y="3697288"/>
          <p14:tracePt t="274598" x="561975" y="3662363"/>
          <p14:tracePt t="274622" x="554038" y="3616325"/>
          <p14:tracePt t="274654" x="571500" y="3608388"/>
          <p14:tracePt t="274717" x="625475" y="3608388"/>
          <p14:tracePt t="274747" x="803275" y="3608388"/>
          <p14:tracePt t="274780" x="1009650" y="3581400"/>
          <p14:tracePt t="274814" x="1231900" y="3571875"/>
          <p14:tracePt t="274847" x="1536700" y="3473450"/>
          <p14:tracePt t="274871" x="1660525" y="3473450"/>
          <p14:tracePt t="274904" x="1795463" y="3465513"/>
          <p14:tracePt t="274934" x="1884363" y="3446463"/>
          <p14:tracePt t="274967" x="1901825" y="3429000"/>
          <p14:tracePt t="275097" x="1901825" y="3421063"/>
          <p14:tracePt t="275130" x="1857375" y="3421063"/>
          <p14:tracePt t="275154" x="1758950" y="3446463"/>
          <p14:tracePt t="275184" x="1509713" y="3536950"/>
          <p14:tracePt t="275217" x="1125538" y="3635375"/>
          <p14:tracePt t="275247" x="893763" y="3724275"/>
          <p14:tracePt t="275281" x="839788" y="3751263"/>
          <p14:tracePt t="275547" x="696913" y="3751263"/>
          <p14:tracePt t="275580" x="500063" y="3786188"/>
          <p14:tracePt t="275598" x="438150" y="3786188"/>
          <p14:tracePt t="275631" x="428625" y="3786188"/>
          <p14:tracePt t="275734" x="455613" y="3786188"/>
          <p14:tracePt t="275764" x="517525" y="3805238"/>
          <p14:tracePt t="275797" x="741363" y="3805238"/>
          <p14:tracePt t="275830" x="893763" y="3805238"/>
          <p14:tracePt t="275864" x="1081088" y="3805238"/>
          <p14:tracePt t="275897" x="1169988" y="3822700"/>
          <p14:tracePt t="275921" x="1223963" y="3830638"/>
          <p14:tracePt t="275951" x="1330325" y="3813175"/>
          <p14:tracePt t="275984" x="1374775" y="3813175"/>
          <p14:tracePt t="276014" x="1401763" y="3813175"/>
          <p14:tracePt t="276080" x="1446213" y="3813175"/>
          <p14:tracePt t="276098" x="1465263" y="3813175"/>
          <p14:tracePt t="276147" x="1500188" y="3813175"/>
          <p14:tracePt t="276170" x="1536700" y="3813175"/>
          <p14:tracePt t="276203" x="1562100" y="3805238"/>
          <p14:tracePt t="276356" x="1571625" y="3805238"/>
          <p14:tracePt t="276391" x="1625600" y="3795713"/>
          <p14:tracePt t="276420" x="1652588" y="3795713"/>
          <p14:tracePt t="276452" x="1660525" y="3795713"/>
          <p14:tracePt t="276498" x="1670050" y="3795713"/>
          <p14:tracePt t="276593" x="1704975" y="3795713"/>
          <p14:tracePt t="276669" x="1724025" y="3795713"/>
          <p14:tracePt t="276703" x="1751013" y="3805238"/>
          <p14:tracePt t="276731" x="1776413" y="3813175"/>
          <p14:tracePt t="276781" x="1795463" y="3830638"/>
          <p14:tracePt t="276848" x="1803400" y="3830638"/>
          <p14:tracePt t="276953" x="1812925" y="3830638"/>
          <p14:tracePt t="277031" x="1822450" y="3830638"/>
          <p14:tracePt t="277984" x="1822450" y="3822700"/>
          <p14:tracePt t="278031" x="1812925" y="3822700"/>
          <p14:tracePt t="278064" x="1803400" y="3813175"/>
          <p14:tracePt t="278097" x="1795463" y="3813175"/>
          <p14:tracePt t="281982" x="1776413" y="3805238"/>
          <p14:tracePt t="282015" x="1751013" y="3786188"/>
          <p14:tracePt t="282048" x="1751013" y="3741738"/>
          <p14:tracePt t="282248" x="2286000" y="3706813"/>
          <p14:tracePt t="282281" x="2500313" y="3759200"/>
          <p14:tracePt t="282315" x="2581275" y="3805238"/>
          <p14:tracePt t="282348" x="2616200" y="3822700"/>
          <p14:tracePt t="282381" x="2724150" y="3830638"/>
          <p14:tracePt t="282405" x="2867025" y="3830638"/>
          <p14:tracePt t="282435" x="3071813" y="3849688"/>
          <p14:tracePt t="282468" x="3143250" y="3857625"/>
          <p14:tracePt t="282498" x="3187700" y="3857625"/>
          <p14:tracePt t="282531" x="3598863" y="3911600"/>
          <p14:tracePt t="282565" x="3840163" y="3938588"/>
          <p14:tracePt t="282598" x="4010025" y="3965575"/>
          <p14:tracePt t="282632" x="4251325" y="3992563"/>
          <p14:tracePt t="282655" x="4348163" y="4000500"/>
          <p14:tracePt t="282688" x="4483100" y="4019550"/>
          <p14:tracePt t="282719" x="4608513" y="4019550"/>
          <p14:tracePt t="282748" x="4768850" y="4071938"/>
          <p14:tracePt t="282781" x="4830763" y="4081463"/>
          <p14:tracePt t="282815" x="4867275" y="4081463"/>
          <p14:tracePt t="282968" x="4938713" y="4071938"/>
          <p14:tracePt t="282998" x="5072063" y="4090988"/>
          <p14:tracePt t="283031" x="5670550" y="4135438"/>
          <p14:tracePt t="283065" x="6064250" y="4170363"/>
          <p14:tracePt t="283098" x="6286500" y="4162425"/>
          <p14:tracePt t="283131" x="6527800" y="4135438"/>
          <p14:tracePt t="283155" x="6697663" y="4108450"/>
          <p14:tracePt t="283185" x="6831013" y="4064000"/>
          <p14:tracePt t="283218" x="7000875" y="4044950"/>
          <p14:tracePt t="283248" x="7188200" y="4044950"/>
          <p14:tracePt t="283281" x="7394575" y="4044950"/>
          <p14:tracePt t="283315" x="7680325" y="4019550"/>
          <p14:tracePt t="283348" x="7885113" y="3948113"/>
          <p14:tracePt t="283381" x="8045450" y="3884613"/>
          <p14:tracePt t="283405" x="8135938" y="3849688"/>
          <p14:tracePt t="283438" x="8180388" y="3840163"/>
          <p14:tracePt t="283485" x="8269288" y="3822700"/>
          <p14:tracePt t="283532" x="8286750" y="3813175"/>
          <p14:tracePt t="283632" x="8251825" y="3768725"/>
          <p14:tracePt t="283655" x="8126413" y="3714750"/>
          <p14:tracePt t="283685" x="7786688" y="3706813"/>
          <p14:tracePt t="283718" x="7286625" y="3706813"/>
          <p14:tracePt t="283748" x="6357938" y="3662363"/>
          <p14:tracePt t="283782" x="5367338" y="3795713"/>
          <p14:tracePt t="283815" x="4251325" y="4000500"/>
          <p14:tracePt t="283848" x="3500438" y="4090988"/>
          <p14:tracePt t="283882" x="2554288" y="4152900"/>
          <p14:tracePt t="283905" x="1509713" y="4170363"/>
          <p14:tracePt t="283939" x="884238" y="4179888"/>
          <p14:tracePt t="283969" x="384175" y="4090988"/>
          <p14:tracePt t="283998" x="142875" y="4027488"/>
          <p14:tracePt t="284032" x="0" y="3956050"/>
          <p14:tracePt t="284065" x="0" y="3849688"/>
          <p14:tracePt t="284098" x="9525" y="3706813"/>
          <p14:tracePt t="284132" x="0" y="3500438"/>
          <p14:tracePt t="284155" x="0" y="3438525"/>
          <p14:tracePt t="284186" x="0" y="3402013"/>
          <p14:tracePt t="284218" x="9525" y="3322638"/>
          <p14:tracePt t="284248" x="169863" y="3152775"/>
          <p14:tracePt t="284282" x="366713" y="3063875"/>
          <p14:tracePt t="284315" x="544513" y="3044825"/>
          <p14:tracePt t="284348" x="554038" y="3044825"/>
          <p14:tracePt t="284398" x="660400" y="3027363"/>
          <p14:tracePt t="284422" x="795338" y="3036888"/>
          <p14:tracePt t="284453" x="946150" y="3063875"/>
          <p14:tracePt t="284485" x="1231900" y="3116263"/>
          <p14:tracePt t="284515" x="1419225" y="3135313"/>
          <p14:tracePt t="284548" x="1509713" y="3152775"/>
          <p14:tracePt t="284582" x="1643063" y="3206750"/>
          <p14:tracePt t="284599" x="1652588" y="3206750"/>
          <p14:tracePt t="284985" x="1803400" y="3232150"/>
          <p14:tracePt t="285015" x="2108200" y="3259138"/>
          <p14:tracePt t="285048" x="2251075" y="3259138"/>
          <p14:tracePt t="285082" x="2401888" y="3286125"/>
          <p14:tracePt t="285100" x="2803525" y="3322638"/>
          <p14:tracePt t="285116" x="3116263" y="3340100"/>
          <p14:tracePt t="285139" x="3544888" y="3384550"/>
          <p14:tracePt t="285173" x="3902075" y="3446463"/>
          <p14:tracePt t="285203" x="4116388" y="3473450"/>
          <p14:tracePt t="285235" x="4205288" y="3473450"/>
          <p14:tracePt t="285332" x="4214813" y="3482975"/>
          <p14:tracePt t="285365" x="4214813" y="3527425"/>
          <p14:tracePt t="285389" x="4170363" y="3598863"/>
          <p14:tracePt t="285422" x="4054475" y="3759200"/>
          <p14:tracePt t="285453" x="4017963" y="3813175"/>
          <p14:tracePt t="285485" x="3973513" y="3894138"/>
          <p14:tracePt t="285515" x="3965575" y="3911600"/>
          <p14:tracePt t="285565" x="3946525" y="3948113"/>
          <p14:tracePt t="285598" x="3946525" y="3965575"/>
          <p14:tracePt t="285832" x="3946525" y="4010025"/>
          <p14:tracePt t="285865" x="3946525" y="4027488"/>
          <p14:tracePt t="287532" x="3946525" y="4037013"/>
          <p14:tracePt t="287565" x="4000500" y="4037013"/>
          <p14:tracePt t="287599" x="4089400" y="4037013"/>
          <p14:tracePt t="287633" x="4125913" y="4044950"/>
          <p14:tracePt t="287749" x="4125913" y="4081463"/>
          <p14:tracePt t="287782" x="4098925" y="4187825"/>
          <p14:tracePt t="287865" x="4098925" y="4090988"/>
          <p14:tracePt t="287889" x="4098925" y="4044950"/>
          <p14:tracePt t="287920" x="4098925" y="4027488"/>
          <p14:tracePt t="287954" x="4098925" y="4019550"/>
          <p14:tracePt t="287999" x="4098925" y="4044950"/>
          <p14:tracePt t="288032" x="4108450" y="4064000"/>
          <p14:tracePt t="288082" x="4125913" y="4064000"/>
          <p14:tracePt t="288438" x="4125913" y="4081463"/>
          <p14:tracePt t="288655" x="4125913" y="4090988"/>
          <p14:tracePt t="289599" x="4133850" y="4125913"/>
          <p14:tracePt t="289633" x="4152900" y="4135438"/>
          <p14:tracePt t="289766" x="4160838" y="4143375"/>
          <p14:tracePt t="289799" x="4179888" y="4162425"/>
          <p14:tracePt t="290002" x="4187825" y="4162425"/>
          <p14:tracePt t="290236" x="4224338" y="4162425"/>
          <p14:tracePt t="290266" x="4259263" y="4162425"/>
          <p14:tracePt t="290299" x="4313238" y="4162425"/>
          <p14:tracePt t="290332" x="4429125" y="4162425"/>
          <p14:tracePt t="290366" x="4446588" y="4162425"/>
          <p14:tracePt t="290399" x="4473575" y="4162425"/>
          <p14:tracePt t="290438" x="4483100" y="4162425"/>
          <p14:tracePt t="290719" x="4510088" y="4170363"/>
          <p14:tracePt t="290752" x="4562475" y="4170363"/>
          <p14:tracePt t="291016" x="4581525" y="4170363"/>
          <p14:tracePt t="291049" x="4768850" y="4179888"/>
          <p14:tracePt t="291082" x="4911725" y="4197350"/>
          <p14:tracePt t="291100" x="4929188" y="4197350"/>
          <p14:tracePt t="291132" x="4938713" y="4197350"/>
          <p14:tracePt t="291156" x="4956175" y="4197350"/>
          <p14:tracePt t="291205" x="4973638" y="4197350"/>
          <p14:tracePt t="291672" x="4983163" y="4197350"/>
          <p14:tracePt t="292206" x="4902200" y="4197350"/>
          <p14:tracePt t="292237" x="4751388" y="4170363"/>
          <p14:tracePt t="292266" x="4545013" y="4125913"/>
          <p14:tracePt t="292299" x="4313238" y="4125913"/>
          <p14:tracePt t="292333" x="3990975" y="4125913"/>
          <p14:tracePt t="292366" x="3446463" y="3983038"/>
          <p14:tracePt t="292399" x="2955925" y="3894138"/>
          <p14:tracePt t="292423" x="2509838" y="3805238"/>
          <p14:tracePt t="292454" x="2295525" y="3741738"/>
          <p14:tracePt t="292486" x="2232025" y="3697288"/>
          <p14:tracePt t="292516" x="2187575" y="3679825"/>
          <p14:tracePt t="292549" x="2143125" y="3679825"/>
          <p14:tracePt t="292583" x="2027238" y="3697288"/>
          <p14:tracePt t="292600" x="1973263" y="3706813"/>
          <p14:tracePt t="292634" x="1847850" y="3724275"/>
          <p14:tracePt t="292657" x="1785938" y="3714750"/>
          <p14:tracePt t="292690" x="1679575" y="3687763"/>
          <p14:tracePt t="292720" x="1509713" y="3679825"/>
          <p14:tracePt t="292749" x="1366838" y="3652838"/>
          <p14:tracePt t="292783" x="1133475" y="3652838"/>
          <p14:tracePt t="292816" x="919163" y="3652838"/>
          <p14:tracePt t="292849" x="812800" y="3616325"/>
          <p14:tracePt t="292883" x="776288" y="3589338"/>
          <p14:tracePt t="292906" x="750888" y="3581400"/>
          <p14:tracePt t="292940" x="723900" y="3581400"/>
          <p14:tracePt t="293066" x="785813" y="3563938"/>
          <p14:tracePt t="293099" x="893763" y="3563938"/>
          <p14:tracePt t="293133" x="1089025" y="3581400"/>
          <p14:tracePt t="293156" x="1285875" y="3598863"/>
          <p14:tracePt t="293190" x="1536700" y="3589338"/>
          <p14:tracePt t="293220" x="1697038" y="3554413"/>
          <p14:tracePt t="293249" x="1751013" y="3544888"/>
          <p14:tracePt t="293283" x="1768475" y="3544888"/>
          <p14:tracePt t="293383" x="1704975" y="3544888"/>
          <p14:tracePt t="293407" x="1616075" y="3563938"/>
          <p14:tracePt t="293440" x="1258888" y="3697288"/>
          <p14:tracePt t="293470" x="1089025" y="3751263"/>
          <p14:tracePt t="293502" x="1036638" y="3805238"/>
          <p14:tracePt t="293533" x="1017588" y="3822700"/>
          <p14:tracePt t="293566" x="1000125" y="3822700"/>
          <p14:tracePt t="293600" x="1009650" y="3822700"/>
          <p14:tracePt t="293633" x="1152525" y="3830638"/>
          <p14:tracePt t="293657" x="1330325" y="3822700"/>
          <p14:tracePt t="293690" x="1633538" y="3805238"/>
          <p14:tracePt t="293720" x="1751013" y="3795713"/>
          <p14:tracePt t="293799" x="1731963" y="3830638"/>
          <p14:tracePt t="293833" x="1616075" y="3956050"/>
          <p14:tracePt t="293866" x="1554163" y="4081463"/>
          <p14:tracePt t="293899" x="1554163" y="4135438"/>
          <p14:tracePt t="293923" x="1633538" y="4241800"/>
          <p14:tracePt t="293954" x="1847850" y="4241800"/>
          <p14:tracePt t="293986" x="2187575" y="4197350"/>
          <p14:tracePt t="294016" x="2268538" y="4143375"/>
          <p14:tracePt t="294049" x="2428875" y="4044950"/>
          <p14:tracePt t="294083" x="2751138" y="3921125"/>
          <p14:tracePt t="294100" x="2867025" y="3876675"/>
          <p14:tracePt t="294133" x="3044825" y="3857625"/>
          <p14:tracePt t="294166" x="3259138" y="3884613"/>
          <p14:tracePt t="294190" x="3473450" y="3938588"/>
          <p14:tracePt t="294220" x="3652838" y="4019550"/>
          <p14:tracePt t="294253" x="3670300" y="4064000"/>
          <p14:tracePt t="294283" x="3670300" y="4090988"/>
          <p14:tracePt t="294423" x="3679825" y="4090988"/>
          <p14:tracePt t="294454" x="3687763" y="4090988"/>
          <p14:tracePt t="294516" x="3714750" y="4098925"/>
          <p14:tracePt t="294550" x="3724275" y="4108450"/>
          <p14:tracePt t="294672" x="3732213" y="4108450"/>
          <p14:tracePt t="294704" x="3776663" y="4135438"/>
          <p14:tracePt t="294736" x="3848100" y="4162425"/>
          <p14:tracePt t="294766" x="3894138" y="4179888"/>
          <p14:tracePt t="294816" x="3911600" y="4179888"/>
          <p14:tracePt t="294850" x="3929063" y="4179888"/>
          <p14:tracePt t="295399" x="3938588" y="4179888"/>
          <p14:tracePt t="295424" x="3786188" y="4108450"/>
          <p14:tracePt t="295457" x="3562350" y="4037013"/>
          <p14:tracePt t="295487" x="3438525" y="4027488"/>
          <p14:tracePt t="295516" x="3357563" y="4000500"/>
          <p14:tracePt t="295550" x="3313113" y="3992563"/>
          <p14:tracePt t="295583" x="3295650" y="3992563"/>
          <p14:tracePt t="295601" x="3286125" y="4027488"/>
          <p14:tracePt t="295634" x="3286125" y="4054475"/>
          <p14:tracePt t="300520" x="3214688" y="4090988"/>
          <p14:tracePt t="300567" x="3125788" y="4116388"/>
          <p14:tracePt t="300600" x="2990850" y="4116388"/>
          <p14:tracePt t="300634" x="2652713" y="4081463"/>
          <p14:tracePt t="300667" x="2357438" y="4000500"/>
          <p14:tracePt t="300691" x="2125663" y="3956050"/>
          <p14:tracePt t="300721" x="1973263" y="3929063"/>
          <p14:tracePt t="300753" x="1946275" y="3929063"/>
          <p14:tracePt t="301100" x="2017713" y="3902075"/>
          <p14:tracePt t="301134" x="2214563" y="3894138"/>
          <p14:tracePt t="301158" x="2705100" y="3884613"/>
          <p14:tracePt t="301191" x="3822700" y="3805238"/>
          <p14:tracePt t="301221" x="4322763" y="3805238"/>
          <p14:tracePt t="301254" x="4384675" y="3805238"/>
          <p14:tracePt t="301317" x="4394200" y="3813175"/>
          <p14:tracePt t="301367" x="4411663" y="3822700"/>
          <p14:tracePt t="301424" x="4411663" y="3830638"/>
          <p14:tracePt t="301458" x="4419600" y="3849688"/>
          <p14:tracePt t="301504" x="4419600" y="3857625"/>
          <p14:tracePt t="301550" x="4419600" y="3876675"/>
          <p14:tracePt t="301584" x="4419600" y="3894138"/>
          <p14:tracePt t="301601" x="4419600" y="3902075"/>
          <p14:tracePt t="301650" x="4419600" y="3921125"/>
          <p14:tracePt t="301800" x="4429125" y="3938588"/>
          <p14:tracePt t="302417" x="4429125" y="3948113"/>
          <p14:tracePt t="303067" x="4438650" y="3973513"/>
          <p14:tracePt t="303567" x="4438650" y="3983038"/>
          <p14:tracePt t="303767" x="4438650" y="3992563"/>
          <p14:tracePt t="303801" x="4438650" y="4010025"/>
          <p14:tracePt t="304190" x="4384675" y="3992563"/>
          <p14:tracePt t="304221" x="4295775" y="3983038"/>
          <p14:tracePt t="304254" x="4152900" y="3983038"/>
          <p14:tracePt t="304284" x="3919538" y="3983038"/>
          <p14:tracePt t="304317" x="3616325" y="3921125"/>
          <p14:tracePt t="304350" x="3187700" y="3902075"/>
          <p14:tracePt t="304384" x="2911475" y="3884613"/>
          <p14:tracePt t="304417" x="2874963" y="3884613"/>
          <p14:tracePt t="304488" x="2874963" y="3876675"/>
          <p14:tracePt t="304567" x="2840038" y="3822700"/>
          <p14:tracePt t="304601" x="2803525" y="3786188"/>
          <p14:tracePt t="304634" x="2776538" y="3759200"/>
          <p14:tracePt t="304667" x="2768600" y="3679825"/>
          <p14:tracePt t="304691" x="2705100" y="3643313"/>
          <p14:tracePt t="304721" x="2652713" y="3608388"/>
          <p14:tracePt t="304754" x="2643188" y="3589338"/>
          <p14:tracePt t="304934" x="2643188" y="3741738"/>
          <p14:tracePt t="304958" x="2643188" y="4197350"/>
          <p14:tracePt t="304988" x="2625725" y="4492625"/>
          <p14:tracePt t="305021" x="2643188" y="4697413"/>
          <p14:tracePt t="305051" x="2652713" y="4741863"/>
          <p14:tracePt t="305084" x="2652713" y="4813300"/>
          <p14:tracePt t="305102" x="2652713" y="4849813"/>
          <p14:tracePt t="305134" x="2652713" y="4884738"/>
          <p14:tracePt t="305284" x="2652713" y="4840288"/>
          <p14:tracePt t="305317" x="2652713" y="4786313"/>
          <p14:tracePt t="311285" x="2786063" y="4687888"/>
          <p14:tracePt t="311318" x="2919413" y="4643438"/>
          <p14:tracePt t="311351" x="3062288" y="4643438"/>
          <p14:tracePt t="311385" x="3187700" y="4625975"/>
          <p14:tracePt t="311418" x="3251200" y="4608513"/>
          <p14:tracePt t="311442" x="3295650" y="4581525"/>
          <p14:tracePt t="311472" x="3322638" y="4456113"/>
          <p14:tracePt t="311504" x="3330575" y="4330700"/>
          <p14:tracePt t="311535" x="3330575" y="4286250"/>
          <p14:tracePt t="311568" x="3348038" y="4278313"/>
          <p14:tracePt t="311602" x="3348038" y="4268788"/>
          <p14:tracePt t="311685" x="3402013" y="4278313"/>
          <p14:tracePt t="311709" x="3446463" y="4295775"/>
          <p14:tracePt t="311739" x="3517900" y="4305300"/>
          <p14:tracePt t="311772" x="3705225" y="4305300"/>
          <p14:tracePt t="311801" x="3786188" y="4313238"/>
          <p14:tracePt t="311835" x="3822700" y="4278313"/>
          <p14:tracePt t="311868" x="3840163" y="4224338"/>
          <p14:tracePt t="311901" x="3875088" y="4206875"/>
          <p14:tracePt t="311926" x="3875088" y="4197350"/>
          <p14:tracePt t="312175" x="3894138" y="4197350"/>
          <p14:tracePt t="312255" x="3919538" y="4197350"/>
          <p14:tracePt t="312285" x="4044950" y="4197350"/>
          <p14:tracePt t="312318" x="4170363" y="4197350"/>
          <p14:tracePt t="312351" x="4224338" y="4197350"/>
          <p14:tracePt t="312385" x="4367213" y="4197350"/>
          <p14:tracePt t="312418" x="4572000" y="4152900"/>
          <p14:tracePt t="312443" x="4697413" y="4108450"/>
          <p14:tracePt t="312475" x="4813300" y="4090988"/>
          <p14:tracePt t="312506" x="4894263" y="4064000"/>
          <p14:tracePt t="312535" x="5081588" y="4027488"/>
          <p14:tracePt t="312568" x="5207000" y="4010025"/>
          <p14:tracePt t="312586" x="5224463" y="4010025"/>
          <p14:tracePt t="312603" x="5251450" y="4010025"/>
          <p14:tracePt t="312636" x="5278438" y="4027488"/>
          <p14:tracePt t="312668" x="5295900" y="4027488"/>
          <p14:tracePt t="312738" x="5357813" y="4027488"/>
          <p14:tracePt t="312772" x="5384800" y="4037013"/>
          <p14:tracePt t="312902" x="5394325" y="4044950"/>
          <p14:tracePt t="312958" x="5411788" y="4064000"/>
          <p14:tracePt t="313022" x="5421313" y="4064000"/>
          <p14:tracePt t="313068" x="5510213" y="4064000"/>
          <p14:tracePt t="313102" x="5554663" y="4064000"/>
          <p14:tracePt t="313135" x="5635625" y="4064000"/>
          <p14:tracePt t="313169" x="5680075" y="4064000"/>
          <p14:tracePt t="313192" x="5707063" y="4054475"/>
          <p14:tracePt t="313223" x="5867400" y="4010025"/>
          <p14:tracePt t="313255" x="6126163" y="3965575"/>
          <p14:tracePt t="313289" x="6180138" y="3965575"/>
          <p14:tracePt t="313335" x="6251575" y="3973513"/>
          <p14:tracePt t="313369" x="6384925" y="4000500"/>
          <p14:tracePt t="313401" x="6518275" y="4000500"/>
          <p14:tracePt t="313435" x="6715125" y="3992563"/>
          <p14:tracePt t="313459" x="6796088" y="3983038"/>
          <p14:tracePt t="313489" x="6840538" y="3983038"/>
          <p14:tracePt t="313522" x="6965950" y="3983038"/>
          <p14:tracePt t="313552" x="7045325" y="3983038"/>
          <p14:tracePt t="313585" x="7304088" y="4000500"/>
          <p14:tracePt t="313603" x="7446963" y="4010025"/>
          <p14:tracePt t="313636" x="7635875" y="4010025"/>
          <p14:tracePt t="313669" x="7786688" y="3992563"/>
          <p14:tracePt t="313692" x="7813675" y="3992563"/>
          <p14:tracePt t="313723" x="7831138" y="3992563"/>
          <p14:tracePt t="313818" x="7850188" y="3992563"/>
          <p14:tracePt t="313852" x="7929563" y="3992563"/>
          <p14:tracePt t="313885" x="8010525" y="4000500"/>
          <p14:tracePt t="313918" x="8054975" y="4000500"/>
          <p14:tracePt t="313942" x="8089900" y="4000500"/>
          <p14:tracePt t="313972" x="8108950" y="4010025"/>
          <p14:tracePt t="314005" x="8116888" y="4010025"/>
          <p14:tracePt t="314038" x="8161338" y="4010025"/>
          <p14:tracePt t="314169" x="8180388" y="4010025"/>
          <p14:tracePt t="314177" x="8180388" y="4019550"/>
          <p14:tracePt t="314209" x="8170863" y="4037013"/>
          <p14:tracePt t="314239" x="8045450" y="4064000"/>
          <p14:tracePt t="314272" x="7894638" y="4071938"/>
          <p14:tracePt t="314302" x="7769225" y="4108450"/>
          <p14:tracePt t="314335" x="7653338" y="4125913"/>
          <p14:tracePt t="314369" x="7608888" y="4135438"/>
          <p14:tracePt t="314386" x="7581900" y="4135438"/>
          <p14:tracePt t="314419" x="7527925" y="4135438"/>
          <p14:tracePt t="314442" x="7456488" y="4135438"/>
          <p14:tracePt t="314473" x="7385050" y="4135438"/>
          <p14:tracePt t="314505" x="7242175" y="4135438"/>
          <p14:tracePt t="314535" x="7108825" y="4135438"/>
          <p14:tracePt t="314569" x="6965950" y="4152900"/>
          <p14:tracePt t="314602" x="6902450" y="4152900"/>
          <p14:tracePt t="314636" x="6697663" y="4187825"/>
          <p14:tracePt t="314668" x="6492875" y="4187825"/>
          <p14:tracePt t="314693" x="6402388" y="4187825"/>
          <p14:tracePt t="314726" x="6340475" y="4170363"/>
          <p14:tracePt t="314756" x="6259513" y="4170363"/>
          <p14:tracePt t="314785" x="6242050" y="4170363"/>
          <p14:tracePt t="314935" x="6242050" y="4179888"/>
          <p14:tracePt t="314960" x="6251575" y="4187825"/>
          <p14:tracePt t="314989" x="6340475" y="4197350"/>
          <p14:tracePt t="315022" x="6483350" y="4197350"/>
          <p14:tracePt t="315052" x="6572250" y="4197350"/>
          <p14:tracePt t="315085" x="6626225" y="4197350"/>
          <p14:tracePt t="315103" x="6707188" y="4179888"/>
          <p14:tracePt t="315135" x="6983413" y="4135438"/>
          <p14:tracePt t="315169" x="7126288" y="4098925"/>
          <p14:tracePt t="315289" x="6992938" y="4098925"/>
          <p14:tracePt t="315319" x="6554788" y="4143375"/>
          <p14:tracePt t="315352" x="6018213" y="4224338"/>
          <p14:tracePt t="315385" x="5384800" y="4295775"/>
          <p14:tracePt t="315418" x="4822825" y="4384675"/>
          <p14:tracePt t="315442" x="4483100" y="4438650"/>
          <p14:tracePt t="315476" x="4081463" y="4483100"/>
          <p14:tracePt t="315506" x="4027488" y="4483100"/>
          <p14:tracePt t="315539" x="3990975" y="4500563"/>
          <p14:tracePt t="315585" x="3973513" y="4510088"/>
          <p14:tracePt t="315636" x="3929063" y="4510088"/>
          <p14:tracePt t="315669" x="3875088" y="4500563"/>
          <p14:tracePt t="315709" x="3857625" y="4500563"/>
          <p14:tracePt t="315773" x="3848100" y="4492625"/>
          <p14:tracePt t="315802" x="3848100" y="4456113"/>
          <p14:tracePt t="315836" x="3848100" y="4438650"/>
          <p14:tracePt t="315869" x="3848100" y="4394200"/>
          <p14:tracePt t="315902" x="3848100" y="4367213"/>
          <p14:tracePt t="315989" x="3840163" y="4367213"/>
          <p14:tracePt t="316036" x="3830638" y="4367213"/>
          <p14:tracePt t="316069" x="3822700" y="4367213"/>
          <p14:tracePt t="316152" x="3822700" y="4349750"/>
          <p14:tracePt t="316185" x="3822700" y="4330700"/>
          <p14:tracePt t="316239" x="3795713" y="4305300"/>
          <p14:tracePt t="316273" x="3705225" y="4268788"/>
          <p14:tracePt t="316302" x="3616325" y="4241800"/>
          <p14:tracePt t="316335" x="3571875" y="4162425"/>
          <p14:tracePt t="316369" x="3544888" y="4135438"/>
          <p14:tracePt t="316402" x="3527425" y="4135438"/>
          <p14:tracePt t="316452" x="3517900" y="4162425"/>
          <p14:tracePt t="316473" x="3509963" y="4197350"/>
          <p14:tracePt t="316505" x="3482975" y="4233863"/>
          <p14:tracePt t="316539" x="3402013" y="4259263"/>
          <p14:tracePt t="316569" x="3295650" y="4286250"/>
          <p14:tracePt t="316602" x="3179763" y="4286250"/>
          <p14:tracePt t="316669" x="3214688" y="4278313"/>
          <p14:tracePt t="316692" x="3276600" y="4278313"/>
          <p14:tracePt t="316726" x="3357563" y="4259263"/>
          <p14:tracePt t="316756" x="3482975" y="4233863"/>
          <p14:tracePt t="316786" x="3687763" y="4233863"/>
          <p14:tracePt t="316819" x="3884613" y="4233863"/>
          <p14:tracePt t="316852" x="4044950" y="4259263"/>
          <p14:tracePt t="316886" x="4179888" y="4259263"/>
          <p14:tracePt t="316942" x="4187825" y="4233863"/>
          <p14:tracePt t="316989" x="4197350" y="4233863"/>
          <p14:tracePt t="317036" x="4197350" y="4224338"/>
          <p14:tracePt t="317069" x="4098925" y="4214813"/>
          <p14:tracePt t="317102" x="3919538" y="4214813"/>
          <p14:tracePt t="317135" x="3643313" y="4214813"/>
          <p14:tracePt t="317169" x="3527425" y="4214813"/>
          <p14:tracePt t="317239" x="3527425" y="4241800"/>
          <p14:tracePt t="317272" x="3660775" y="4251325"/>
          <p14:tracePt t="317302" x="3929063" y="4197350"/>
          <p14:tracePt t="317336" x="4241800" y="4125913"/>
          <p14:tracePt t="317369" x="4938713" y="3938588"/>
          <p14:tracePt t="317402" x="5429250" y="3884613"/>
          <p14:tracePt t="317436" x="5768975" y="3867150"/>
          <p14:tracePt t="317459" x="5902325" y="3867150"/>
          <p14:tracePt t="317490" x="5921375" y="3867150"/>
          <p14:tracePt t="317536" x="5929313" y="3884613"/>
          <p14:tracePt t="317852" x="5938838" y="3884613"/>
          <p14:tracePt t="317975" x="5946775" y="3902075"/>
          <p14:tracePt t="318006" x="5983288" y="3911600"/>
          <p14:tracePt t="318036" x="6000750" y="3921125"/>
          <p14:tracePt t="318069" x="6081713" y="3973513"/>
          <p14:tracePt t="318087" x="6099175" y="3983038"/>
          <p14:tracePt t="318104" x="6126163" y="4000500"/>
          <p14:tracePt t="318136" x="6143625" y="4010025"/>
          <p14:tracePt t="318161" x="6188075" y="4037013"/>
          <p14:tracePt t="318179" x="6207125" y="4037013"/>
          <p14:tracePt t="318210" x="6278563" y="4037013"/>
          <p14:tracePt t="318239" x="6340475" y="4037013"/>
          <p14:tracePt t="318272" x="6367463" y="4037013"/>
          <p14:tracePt t="318492" x="6367463" y="3956050"/>
          <p14:tracePt t="318523" x="6367463" y="3921125"/>
          <p14:tracePt t="318552" x="6357938" y="3884613"/>
          <p14:tracePt t="318586" x="6340475" y="3876675"/>
          <p14:tracePt t="318669" x="6323013" y="3876675"/>
          <p14:tracePt t="318693" x="6313488" y="3876675"/>
          <p14:tracePt t="318742" x="6330950" y="3911600"/>
          <p14:tracePt t="318773" x="6357938" y="3938588"/>
          <p14:tracePt t="318802" x="6411913" y="3938588"/>
          <p14:tracePt t="318836" x="6518275" y="4010025"/>
          <p14:tracePt t="318869" x="6554788" y="4081463"/>
          <p14:tracePt t="318902" x="6564313" y="4090988"/>
          <p14:tracePt t="319036" x="6564313" y="4064000"/>
          <p14:tracePt t="319069" x="6545263" y="4037013"/>
          <p14:tracePt t="319136" x="6545263" y="4027488"/>
          <p14:tracePt t="319202" x="6732588" y="4054475"/>
          <p14:tracePt t="319226" x="6983413" y="4064000"/>
          <p14:tracePt t="319257" x="7304088" y="4081463"/>
          <p14:tracePt t="319289" x="7493000" y="4044950"/>
          <p14:tracePt t="319319" x="7564438" y="4027488"/>
          <p14:tracePt t="319352" x="7581900" y="4019550"/>
          <p14:tracePt t="319386" x="7589838" y="4010025"/>
          <p14:tracePt t="319602" x="7608888" y="4010025"/>
          <p14:tracePt t="319637" x="7635875" y="4037013"/>
          <p14:tracePt t="319669" x="7670800" y="4064000"/>
          <p14:tracePt t="319693" x="7697788" y="4064000"/>
          <p14:tracePt t="319726" x="7715250" y="4064000"/>
          <p14:tracePt t="319802" x="7724775" y="4044950"/>
          <p14:tracePt t="319836" x="7724775" y="4027488"/>
          <p14:tracePt t="319886" x="7724775" y="4019550"/>
          <p14:tracePt t="319936" x="7724775" y="4010025"/>
          <p14:tracePt t="320024" x="7732713" y="4000500"/>
          <p14:tracePt t="320069" x="7796213" y="4010025"/>
          <p14:tracePt t="320102" x="7840663" y="4019550"/>
          <p14:tracePt t="320136" x="7867650" y="4037013"/>
          <p14:tracePt t="320169" x="7929563" y="4044950"/>
          <p14:tracePt t="320193" x="8089900" y="4044950"/>
          <p14:tracePt t="320226" x="8197850" y="4037013"/>
          <p14:tracePt t="320257" x="8207375" y="4027488"/>
          <p14:tracePt t="320336" x="8224838" y="4027488"/>
          <p14:tracePt t="320386" x="8259763" y="4027488"/>
          <p14:tracePt t="320419" x="8269288" y="4027488"/>
          <p14:tracePt t="320459" x="8296275" y="4027488"/>
          <p14:tracePt t="320490" x="8313738" y="4027488"/>
          <p14:tracePt t="320539" x="8304213" y="3992563"/>
          <p14:tracePt t="320569" x="8286750" y="3956050"/>
          <p14:tracePt t="320602" x="8269288" y="3857625"/>
          <p14:tracePt t="320637" x="8269288" y="3822700"/>
          <p14:tracePt t="320669" x="8286750" y="3813175"/>
          <p14:tracePt t="320693" x="8340725" y="3840163"/>
          <p14:tracePt t="320724" x="8429625" y="3929063"/>
          <p14:tracePt t="320756" x="8510588" y="4000500"/>
          <p14:tracePt t="320789" x="8518525" y="4027488"/>
          <p14:tracePt t="320903" x="8447088" y="4071938"/>
          <p14:tracePt t="320936" x="8323263" y="4071938"/>
          <p14:tracePt t="320975" x="8296275" y="4071938"/>
          <p14:tracePt t="321007" x="8180388" y="4071938"/>
          <p14:tracePt t="321036" x="8170863" y="4071938"/>
          <p14:tracePt t="321069" x="8135938" y="4054475"/>
          <p14:tracePt t="321186" x="7956550" y="4037013"/>
          <p14:tracePt t="321210" x="7751763" y="4044950"/>
          <p14:tracePt t="321240" x="7554913" y="4054475"/>
          <p14:tracePt t="321273" x="7394575" y="4108450"/>
          <p14:tracePt t="321303" x="7170738" y="4135438"/>
          <p14:tracePt t="321336" x="6946900" y="4152900"/>
          <p14:tracePt t="321369" x="6438900" y="4187825"/>
          <p14:tracePt t="321403" x="5929313" y="4224338"/>
          <p14:tracePt t="321436" x="5741988" y="4233863"/>
          <p14:tracePt t="321460" x="5697538" y="4241800"/>
          <p14:tracePt t="321553" x="5670550" y="4241800"/>
          <p14:tracePt t="321586" x="5643563" y="4241800"/>
          <p14:tracePt t="321653" x="5635625" y="4241800"/>
          <p14:tracePt t="321686" x="5616575" y="4241800"/>
          <p14:tracePt t="321726" x="5589588" y="4233863"/>
          <p14:tracePt t="321757" x="5589588" y="4224338"/>
          <p14:tracePt t="321919" x="5589588" y="4214813"/>
          <p14:tracePt t="322476" x="5581650" y="4268788"/>
          <p14:tracePt t="322492" x="5581650" y="4278313"/>
          <p14:tracePt t="322524" x="5564188" y="4313238"/>
          <p14:tracePt t="322553" x="5564188" y="4322763"/>
          <p14:tracePt t="323040" x="5564188" y="4330700"/>
        </p14:tracePtLst>
      </p14:laserTraceLst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Canonical conjunctive normal form (CCNF)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5613" y="926023"/>
            <a:ext cx="8228012" cy="1705807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342900" indent="-342900">
              <a:spcBef>
                <a:spcPts val="1200"/>
              </a:spcBef>
              <a:buFont typeface="Courier New" panose="02070309020205020404" pitchFamily="49" charset="0"/>
              <a:buChar char="o"/>
            </a:pPr>
            <a:r>
              <a:rPr lang="en-US" dirty="0" smtClean="0"/>
              <a:t>CCNF </a:t>
            </a:r>
            <a:r>
              <a:rPr lang="en-US" dirty="0"/>
              <a:t>is an algorithm of reconstructing a Boolean function from its truth table</a:t>
            </a:r>
          </a:p>
          <a:p>
            <a:pPr marL="757238" lvl="2" indent="-342900">
              <a:spcBef>
                <a:spcPts val="400"/>
              </a:spcBef>
              <a:buFont typeface="Arial" pitchFamily="34" charset="0"/>
              <a:buChar char="•"/>
            </a:pPr>
            <a:r>
              <a:rPr lang="en-US" dirty="0" smtClean="0"/>
              <a:t>Take </a:t>
            </a:r>
            <a:r>
              <a:rPr lang="en-US" dirty="0"/>
              <a:t>lines with ‘0’ only</a:t>
            </a:r>
          </a:p>
          <a:p>
            <a:pPr marL="757238" lvl="2" indent="-342900">
              <a:spcBef>
                <a:spcPts val="400"/>
              </a:spcBef>
              <a:buFont typeface="Arial" pitchFamily="34" charset="0"/>
              <a:buChar char="•"/>
            </a:pPr>
            <a:r>
              <a:rPr lang="en-US" dirty="0"/>
              <a:t>Make disjunction on all variables in line with correct sign</a:t>
            </a:r>
          </a:p>
          <a:p>
            <a:pPr marL="757238" lvl="2" indent="-342900">
              <a:spcBef>
                <a:spcPts val="400"/>
              </a:spcBef>
              <a:buFont typeface="Arial" pitchFamily="34" charset="0"/>
              <a:buChar char="•"/>
            </a:pPr>
            <a:r>
              <a:rPr lang="en-US" dirty="0"/>
              <a:t>Conjunct expressions</a:t>
            </a:r>
          </a:p>
          <a:p>
            <a:pPr marL="342900" indent="-342900">
              <a:spcBef>
                <a:spcPts val="1200"/>
              </a:spcBef>
              <a:buFont typeface="Arial" pitchFamily="34" charset="0"/>
              <a:buChar char="•"/>
            </a:pPr>
            <a:endParaRPr lang="en-US" dirty="0"/>
          </a:p>
        </p:txBody>
      </p:sp>
      <p:graphicFrame>
        <p:nvGraphicFramePr>
          <p:cNvPr id="42" name="Table 4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3228628"/>
              </p:ext>
            </p:extLst>
          </p:nvPr>
        </p:nvGraphicFramePr>
        <p:xfrm>
          <a:off x="462140" y="2873217"/>
          <a:ext cx="2272556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8139"/>
                <a:gridCol w="568139"/>
                <a:gridCol w="568139"/>
                <a:gridCol w="568139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z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  <a:endParaRPr lang="en-US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  <a:endParaRPr lang="en-US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  <a:endParaRPr lang="en-US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1</a:t>
                      </a:r>
                      <a:endParaRPr lang="en-US" sz="1800" kern="1200" dirty="0">
                        <a:solidFill>
                          <a:schemeClr val="dk1"/>
                        </a:solidFill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  <a:endParaRPr lang="en-US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  <a:endParaRPr lang="en-US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  <a:endParaRPr lang="en-US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0</a:t>
                      </a:r>
                      <a:endParaRPr lang="en-US" sz="1800" kern="1200" dirty="0">
                        <a:solidFill>
                          <a:schemeClr val="dk1"/>
                        </a:solidFill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  <a:endParaRPr lang="en-US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  <a:endParaRPr lang="en-US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  <a:endParaRPr lang="en-US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0</a:t>
                      </a:r>
                      <a:endParaRPr lang="en-US" sz="1800" kern="1200" dirty="0">
                        <a:solidFill>
                          <a:schemeClr val="dk1"/>
                        </a:solidFill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  <a:endParaRPr lang="en-US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  <a:endParaRPr lang="en-US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  <a:endParaRPr lang="en-US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1</a:t>
                      </a:r>
                      <a:endParaRPr lang="en-US" sz="1800" kern="1200" dirty="0">
                        <a:solidFill>
                          <a:schemeClr val="dk1"/>
                        </a:solidFill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  <a:endParaRPr lang="en-US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  <a:endParaRPr lang="en-US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1</a:t>
                      </a:r>
                      <a:endParaRPr lang="en-US" sz="1800" kern="1200" dirty="0">
                        <a:solidFill>
                          <a:schemeClr val="dk1"/>
                        </a:solidFill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  <a:endParaRPr lang="en-US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  <a:endParaRPr lang="en-US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0</a:t>
                      </a:r>
                      <a:endParaRPr lang="en-US" sz="1800" kern="1200" dirty="0">
                        <a:solidFill>
                          <a:schemeClr val="dk1"/>
                        </a:solidFill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  <a:endParaRPr lang="en-US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  <a:endParaRPr lang="en-US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1</a:t>
                      </a:r>
                      <a:endParaRPr lang="en-US" sz="1800" kern="1200" dirty="0">
                        <a:solidFill>
                          <a:schemeClr val="dk1"/>
                        </a:solidFill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  <a:endParaRPr lang="en-US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  <a:endParaRPr lang="en-US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0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Right Arrow 6"/>
          <p:cNvSpPr/>
          <p:nvPr/>
        </p:nvSpPr>
        <p:spPr bwMode="auto">
          <a:xfrm flipH="1">
            <a:off x="2743200" y="3576157"/>
            <a:ext cx="548640" cy="365760"/>
          </a:xfrm>
          <a:prstGeom prst="rightArrow">
            <a:avLst/>
          </a:prstGeom>
          <a:solidFill>
            <a:schemeClr val="accent1"/>
          </a:solidFill>
          <a:ln>
            <a:noFill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ru-RU" sz="2000" b="1">
              <a:solidFill>
                <a:schemeClr val="dk1"/>
              </a:solidFill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31" name="Right Arrow 30"/>
          <p:cNvSpPr/>
          <p:nvPr/>
        </p:nvSpPr>
        <p:spPr bwMode="auto">
          <a:xfrm flipH="1">
            <a:off x="2733675" y="4013946"/>
            <a:ext cx="548640" cy="365760"/>
          </a:xfrm>
          <a:prstGeom prst="rightArrow">
            <a:avLst/>
          </a:prstGeom>
          <a:solidFill>
            <a:schemeClr val="accent1"/>
          </a:solidFill>
          <a:ln>
            <a:noFill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ru-RU" sz="2000" b="1">
              <a:solidFill>
                <a:schemeClr val="dk1"/>
              </a:solidFill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33" name="Right Arrow 32"/>
          <p:cNvSpPr/>
          <p:nvPr/>
        </p:nvSpPr>
        <p:spPr bwMode="auto">
          <a:xfrm flipH="1">
            <a:off x="2733675" y="5083603"/>
            <a:ext cx="548640" cy="365760"/>
          </a:xfrm>
          <a:prstGeom prst="rightArrow">
            <a:avLst/>
          </a:prstGeom>
          <a:solidFill>
            <a:schemeClr val="accent1"/>
          </a:solidFill>
          <a:ln>
            <a:noFill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ru-RU" sz="2000" b="1">
              <a:solidFill>
                <a:schemeClr val="dk1"/>
              </a:solidFill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36" name="Right Arrow 35"/>
          <p:cNvSpPr/>
          <p:nvPr/>
        </p:nvSpPr>
        <p:spPr bwMode="auto">
          <a:xfrm flipH="1">
            <a:off x="2743200" y="5820604"/>
            <a:ext cx="548640" cy="365760"/>
          </a:xfrm>
          <a:prstGeom prst="rightArrow">
            <a:avLst/>
          </a:prstGeom>
          <a:solidFill>
            <a:schemeClr val="accent1"/>
          </a:solidFill>
          <a:ln>
            <a:noFill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ru-RU" sz="2000" b="1">
              <a:solidFill>
                <a:schemeClr val="dk1"/>
              </a:solidFill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390900" y="3583777"/>
            <a:ext cx="1590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Neo Sans Intel" panose="020B0504020202020204" pitchFamily="34" charset="0"/>
              </a:rPr>
              <a:t>x</a:t>
            </a:r>
            <a:r>
              <a:rPr lang="en-US" dirty="0" smtClean="0">
                <a:latin typeface="Neo Sans Intel" panose="020B0504020202020204" pitchFamily="34" charset="0"/>
              </a:rPr>
              <a:t> </a:t>
            </a:r>
            <a:r>
              <a:rPr lang="en-US" dirty="0">
                <a:latin typeface="Neo Sans Intel" panose="020B0504020202020204" pitchFamily="34" charset="0"/>
              </a:rPr>
              <a:t>+</a:t>
            </a:r>
            <a:r>
              <a:rPr lang="en-US" dirty="0" smtClean="0">
                <a:latin typeface="Neo Sans Intel" panose="020B0504020202020204" pitchFamily="34" charset="0"/>
              </a:rPr>
              <a:t> y + </a:t>
            </a:r>
            <a:r>
              <a:rPr lang="en-US" dirty="0">
                <a:latin typeface="Neo Sans Intel" panose="020B0504020202020204" pitchFamily="34" charset="0"/>
              </a:rPr>
              <a:t>!</a:t>
            </a:r>
            <a:r>
              <a:rPr lang="en-US" dirty="0" smtClean="0">
                <a:latin typeface="Neo Sans Intel" panose="020B0504020202020204" pitchFamily="34" charset="0"/>
              </a:rPr>
              <a:t>z</a:t>
            </a:r>
            <a:endParaRPr lang="ru-RU" dirty="0" err="1" smtClean="0">
              <a:latin typeface="+mn-lt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375660" y="4025375"/>
            <a:ext cx="1590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Neo Sans Intel" panose="020B0504020202020204" pitchFamily="34" charset="0"/>
              </a:rPr>
              <a:t>x </a:t>
            </a:r>
            <a:r>
              <a:rPr lang="en-US" dirty="0">
                <a:latin typeface="Neo Sans Intel" panose="020B0504020202020204" pitchFamily="34" charset="0"/>
              </a:rPr>
              <a:t>+</a:t>
            </a:r>
            <a:r>
              <a:rPr lang="en-US" dirty="0" smtClean="0">
                <a:latin typeface="Neo Sans Intel" panose="020B0504020202020204" pitchFamily="34" charset="0"/>
              </a:rPr>
              <a:t> !y + z</a:t>
            </a:r>
            <a:endParaRPr lang="ru-RU" dirty="0" err="1" smtClean="0">
              <a:latin typeface="+mn-lt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381373" y="5110868"/>
            <a:ext cx="1590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Neo Sans Intel" panose="020B0504020202020204" pitchFamily="34" charset="0"/>
              </a:rPr>
              <a:t>!x </a:t>
            </a:r>
            <a:r>
              <a:rPr lang="en-US" dirty="0">
                <a:latin typeface="Neo Sans Intel" panose="020B0504020202020204" pitchFamily="34" charset="0"/>
              </a:rPr>
              <a:t>+</a:t>
            </a:r>
            <a:r>
              <a:rPr lang="en-US" dirty="0" smtClean="0">
                <a:latin typeface="Neo Sans Intel" panose="020B0504020202020204" pitchFamily="34" charset="0"/>
              </a:rPr>
              <a:t> y + !z</a:t>
            </a:r>
            <a:endParaRPr lang="ru-RU" dirty="0" err="1" smtClean="0">
              <a:latin typeface="+mn-lt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3390900" y="5832148"/>
            <a:ext cx="1590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Neo Sans Intel" panose="020B0504020202020204" pitchFamily="34" charset="0"/>
              </a:rPr>
              <a:t>!x </a:t>
            </a:r>
            <a:r>
              <a:rPr lang="en-US" dirty="0">
                <a:latin typeface="Neo Sans Intel" panose="020B0504020202020204" pitchFamily="34" charset="0"/>
              </a:rPr>
              <a:t> </a:t>
            </a:r>
            <a:r>
              <a:rPr lang="en-US" dirty="0" smtClean="0">
                <a:latin typeface="Neo Sans Intel" panose="020B0504020202020204" pitchFamily="34" charset="0"/>
              </a:rPr>
              <a:t>+ !y </a:t>
            </a:r>
            <a:r>
              <a:rPr lang="en-US" dirty="0">
                <a:latin typeface="Neo Sans Intel" panose="020B0504020202020204" pitchFamily="34" charset="0"/>
              </a:rPr>
              <a:t> </a:t>
            </a:r>
            <a:r>
              <a:rPr lang="en-US" dirty="0" smtClean="0">
                <a:latin typeface="Neo Sans Intel" panose="020B0504020202020204" pitchFamily="34" charset="0"/>
              </a:rPr>
              <a:t>+ !z</a:t>
            </a:r>
            <a:endParaRPr lang="ru-RU" dirty="0" err="1" smtClean="0">
              <a:latin typeface="+mn-lt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3438525" y="4493652"/>
            <a:ext cx="5743575" cy="505068"/>
            <a:chOff x="3495674" y="3438525"/>
            <a:chExt cx="5743575" cy="505068"/>
          </a:xfrm>
        </p:grpSpPr>
        <p:sp>
          <p:nvSpPr>
            <p:cNvPr id="13" name="Rectangle 12"/>
            <p:cNvSpPr/>
            <p:nvPr/>
          </p:nvSpPr>
          <p:spPr bwMode="auto">
            <a:xfrm>
              <a:off x="3495674" y="3438525"/>
              <a:ext cx="4912995" cy="505068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ru-RU" sz="2000" b="1" smtClean="0">
                <a:latin typeface="Neo Sans Intel" panose="020B0504020202020204" pitchFamily="34" charset="0"/>
                <a:cs typeface="Arial" pitchFamily="34" charset="0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3495674" y="3512683"/>
              <a:ext cx="57435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Neo Sans Intel" panose="020B0504020202020204" pitchFamily="34" charset="0"/>
                </a:rPr>
                <a:t>F = (</a:t>
              </a:r>
              <a:r>
                <a:rPr lang="en-US" dirty="0">
                  <a:latin typeface="Neo Sans Intel" panose="020B0504020202020204" pitchFamily="34" charset="0"/>
                </a:rPr>
                <a:t>x + y + !</a:t>
              </a:r>
              <a:r>
                <a:rPr lang="en-US" dirty="0" smtClean="0">
                  <a:latin typeface="Neo Sans Intel" panose="020B0504020202020204" pitchFamily="34" charset="0"/>
                </a:rPr>
                <a:t>z)(</a:t>
              </a:r>
              <a:r>
                <a:rPr lang="en-US" dirty="0">
                  <a:latin typeface="Neo Sans Intel" panose="020B0504020202020204" pitchFamily="34" charset="0"/>
                </a:rPr>
                <a:t>x + !y + </a:t>
              </a:r>
              <a:r>
                <a:rPr lang="en-US" dirty="0" smtClean="0">
                  <a:latin typeface="Neo Sans Intel" panose="020B0504020202020204" pitchFamily="34" charset="0"/>
                </a:rPr>
                <a:t>z)(</a:t>
              </a:r>
              <a:r>
                <a:rPr lang="en-US" dirty="0">
                  <a:latin typeface="Neo Sans Intel" panose="020B0504020202020204" pitchFamily="34" charset="0"/>
                </a:rPr>
                <a:t>!x + y + !</a:t>
              </a:r>
              <a:r>
                <a:rPr lang="en-US" dirty="0" smtClean="0">
                  <a:latin typeface="Neo Sans Intel" panose="020B0504020202020204" pitchFamily="34" charset="0"/>
                </a:rPr>
                <a:t>z)(</a:t>
              </a:r>
              <a:r>
                <a:rPr lang="en-US" dirty="0">
                  <a:latin typeface="Neo Sans Intel" panose="020B0504020202020204" pitchFamily="34" charset="0"/>
                </a:rPr>
                <a:t>!x  + !y  + !</a:t>
              </a:r>
              <a:r>
                <a:rPr lang="en-US" dirty="0" smtClean="0">
                  <a:latin typeface="Neo Sans Intel" panose="020B0504020202020204" pitchFamily="34" charset="0"/>
                </a:rPr>
                <a:t>z)</a:t>
              </a:r>
              <a:endParaRPr lang="ru-RU" dirty="0" err="1" smtClean="0">
                <a:latin typeface="+mn-lt"/>
              </a:endParaRPr>
            </a:p>
          </p:txBody>
        </p:sp>
      </p:grp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09069590"/>
      </p:ext>
    </p:extLst>
  </p:cSld>
  <p:clrMapOvr>
    <a:masterClrMapping/>
  </p:clrMapOvr>
  <p:transition advTm="13058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8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7" grpId="0" animBg="1"/>
      <p:bldP spid="7" grpId="1" animBg="1"/>
      <p:bldP spid="31" grpId="0" animBg="1"/>
      <p:bldP spid="31" grpId="1" animBg="1"/>
      <p:bldP spid="33" grpId="0" animBg="1"/>
      <p:bldP spid="33" grpId="1" animBg="1"/>
      <p:bldP spid="36" grpId="0" animBg="1"/>
      <p:bldP spid="36" grpId="1" animBg="1"/>
      <p:bldP spid="12" grpId="0"/>
      <p:bldP spid="12" grpId="1"/>
      <p:bldP spid="38" grpId="0"/>
      <p:bldP spid="38" grpId="1"/>
      <p:bldP spid="39" grpId="0"/>
      <p:bldP spid="39" grpId="1"/>
      <p:bldP spid="40" grpId="0"/>
      <p:bldP spid="40" grpId="1"/>
    </p:bldLst>
  </p:timing>
  <p:extLst>
    <p:ext uri="{3A86A75C-4F4B-4683-9AE1-C65F6400EC91}">
      <p14:laserTraceLst xmlns:p14="http://schemas.microsoft.com/office/powerpoint/2010/main">
        <p14:tracePtLst>
          <p14:tracePt t="15413" x="5268913" y="4071938"/>
          <p14:tracePt t="15447" x="4875213" y="3714750"/>
          <p14:tracePt t="15480" x="4537075" y="3509963"/>
          <p14:tracePt t="15503" x="4446588" y="3473450"/>
          <p14:tracePt t="15534" x="4367213" y="3384550"/>
          <p14:tracePt t="15567" x="4214813" y="3268663"/>
          <p14:tracePt t="15597" x="4125913" y="3135313"/>
          <p14:tracePt t="15615" x="4000500" y="3009900"/>
          <p14:tracePt t="15647" x="3875088" y="2874963"/>
          <p14:tracePt t="15680" x="3687763" y="2643188"/>
          <p14:tracePt t="15713" x="3544888" y="2438400"/>
          <p14:tracePt t="15737" x="3394075" y="2214563"/>
          <p14:tracePt t="15767" x="3295650" y="1992313"/>
          <p14:tracePt t="15800" x="3133725" y="1731963"/>
          <p14:tracePt t="15830" x="3089275" y="1608138"/>
          <p14:tracePt t="15863" x="3036888" y="1473200"/>
          <p14:tracePt t="15897" x="3017838" y="1411288"/>
          <p14:tracePt t="15930" x="2990850" y="1339850"/>
          <p14:tracePt t="15963" x="2990850" y="1322388"/>
          <p14:tracePt t="16003" x="2982913" y="1295400"/>
          <p14:tracePt t="16050" x="2973388" y="1268413"/>
          <p14:tracePt t="16080" x="2938463" y="1160463"/>
          <p14:tracePt t="16113" x="2867025" y="1000125"/>
          <p14:tracePt t="16147" x="2813050" y="919163"/>
          <p14:tracePt t="16180" x="2795588" y="901700"/>
          <p14:tracePt t="16213" x="2768600" y="884238"/>
          <p14:tracePt t="18067" x="2768600" y="928688"/>
          <p14:tracePt t="18097" x="2768600" y="946150"/>
          <p14:tracePt t="18147" x="2768600" y="965200"/>
          <p14:tracePt t="18180" x="2786063" y="982663"/>
          <p14:tracePt t="18480" x="2822575" y="982663"/>
          <p14:tracePt t="18504" x="2830513" y="982663"/>
          <p14:tracePt t="18597" x="2847975" y="1054100"/>
          <p14:tracePt t="21864" x="2847975" y="1295400"/>
          <p14:tracePt t="21897" x="2901950" y="1411288"/>
          <p14:tracePt t="21931" x="2938463" y="1697038"/>
          <p14:tracePt t="21964" x="2928938" y="2652713"/>
          <p14:tracePt t="21988" x="2857500" y="3071813"/>
          <p14:tracePt t="22021" x="2803525" y="3492500"/>
          <p14:tracePt t="22051" x="2759075" y="3733800"/>
          <p14:tracePt t="22084" x="2759075" y="3876675"/>
          <p14:tracePt t="22114" x="2751138" y="3921125"/>
          <p14:tracePt t="22147" x="2741613" y="3929063"/>
          <p14:tracePt t="22181" x="2732088" y="3956050"/>
          <p14:tracePt t="22214" x="2714625" y="3956050"/>
          <p14:tracePt t="23270" x="2679700" y="3911600"/>
          <p14:tracePt t="23481" x="2670175" y="3911600"/>
          <p14:tracePt t="23698" x="2670175" y="3902075"/>
          <p14:tracePt t="23754" x="2660650" y="3902075"/>
          <p14:tracePt t="23785" x="2625725" y="3902075"/>
          <p14:tracePt t="23818" x="2544763" y="3876675"/>
          <p14:tracePt t="23848" x="2527300" y="3857625"/>
          <p14:tracePt t="23964" x="2455863" y="3840163"/>
          <p14:tracePt t="23988" x="2393950" y="3840163"/>
          <p14:tracePt t="24021" x="2251075" y="3840163"/>
          <p14:tracePt t="24052" x="2071688" y="3840163"/>
          <p14:tracePt t="24084" x="1866900" y="3840163"/>
          <p14:tracePt t="24114" x="1714500" y="3840163"/>
          <p14:tracePt t="24148" x="1536700" y="3867150"/>
          <p14:tracePt t="24181" x="1411288" y="3867150"/>
          <p14:tracePt t="24210" x="1339850" y="3867150"/>
          <p14:tracePt t="24238" x="1285875" y="3876675"/>
          <p14:tracePt t="24271" x="1258888" y="3884613"/>
          <p14:tracePt t="24302" x="1204913" y="3884613"/>
          <p14:tracePt t="24334" x="1125538" y="3884613"/>
          <p14:tracePt t="24364" x="911225" y="3884613"/>
          <p14:tracePt t="24398" x="588963" y="3902075"/>
          <p14:tracePt t="24431" x="339725" y="3921125"/>
          <p14:tracePt t="24464" x="9525" y="3938588"/>
          <p14:tracePt t="24498" x="0" y="3948113"/>
          <p14:tracePt t="24551" x="17463" y="3956050"/>
          <p14:tracePt t="24581" x="36513" y="3965575"/>
          <p14:tracePt t="24614" x="88900" y="3965575"/>
          <p14:tracePt t="24648" x="330200" y="3965575"/>
          <p14:tracePt t="24681" x="642938" y="3956050"/>
          <p14:tracePt t="24714" x="893763" y="3956050"/>
          <p14:tracePt t="24738" x="1009650" y="3938588"/>
          <p14:tracePt t="24772" x="1223963" y="3867150"/>
          <p14:tracePt t="24786" x="1285875" y="3840163"/>
          <p14:tracePt t="24818" x="1393825" y="3830638"/>
          <p14:tracePt t="24848" x="1490663" y="3830638"/>
          <p14:tracePt t="24881" x="1571625" y="3840163"/>
          <p14:tracePt t="24914" x="1652588" y="3840163"/>
          <p14:tracePt t="24948" x="1839913" y="3840163"/>
          <p14:tracePt t="24981" x="1955800" y="3840163"/>
          <p14:tracePt t="25005" x="2027238" y="3857625"/>
          <p14:tracePt t="25035" x="2170113" y="3840163"/>
          <p14:tracePt t="25067" x="2276475" y="3840163"/>
          <p14:tracePt t="25098" x="2312988" y="3830638"/>
          <p14:tracePt t="25115" x="2330450" y="3830638"/>
          <p14:tracePt t="25148" x="2384425" y="3830638"/>
          <p14:tracePt t="31789" x="1884363" y="3679825"/>
          <p14:tracePt t="31819" x="1795463" y="3679825"/>
          <p14:tracePt t="31932" x="1776413" y="3687763"/>
          <p14:tracePt t="31965" x="1758950" y="3697288"/>
          <p14:tracePt t="32038" x="1704975" y="3697288"/>
          <p14:tracePt t="32069" x="1633538" y="3751263"/>
          <p14:tracePt t="32102" x="1473200" y="3786188"/>
          <p14:tracePt t="32116" x="1411288" y="3795713"/>
          <p14:tracePt t="32149" x="1374775" y="3795713"/>
          <p14:tracePt t="32182" x="1347788" y="3805238"/>
          <p14:tracePt t="32215" x="1258888" y="3805238"/>
          <p14:tracePt t="32239" x="1187450" y="3805238"/>
          <p14:tracePt t="32272" x="1098550" y="3786188"/>
          <p14:tracePt t="32303" x="1000125" y="3759200"/>
          <p14:tracePt t="32335" x="990600" y="3759200"/>
          <p14:tracePt t="32382" x="928688" y="3759200"/>
          <p14:tracePt t="32415" x="911225" y="3759200"/>
          <p14:tracePt t="32465" x="901700" y="3759200"/>
          <p14:tracePt t="32522" x="884238" y="3759200"/>
          <p14:tracePt t="32682" x="973138" y="3786188"/>
          <p14:tracePt t="32715" x="1179513" y="3786188"/>
          <p14:tracePt t="32749" x="1322388" y="3786188"/>
          <p14:tracePt t="32772" x="1347788" y="3786188"/>
          <p14:tracePt t="32802" x="1366838" y="3786188"/>
          <p14:tracePt t="32835" x="1401763" y="3795713"/>
          <p14:tracePt t="32865" x="1428750" y="3813175"/>
          <p14:tracePt t="32899" x="1465263" y="3840163"/>
          <p14:tracePt t="32932" x="1490663" y="3849688"/>
          <p14:tracePt t="32965" x="1517650" y="3849688"/>
          <p14:tracePt t="32999" x="1571625" y="3849688"/>
          <p14:tracePt t="33022" x="1608138" y="3849688"/>
          <p14:tracePt t="33052" x="1643063" y="3849688"/>
          <p14:tracePt t="33085" x="1687513" y="3849688"/>
          <p14:tracePt t="33115" x="1785938" y="3857625"/>
          <p14:tracePt t="33149" x="1822450" y="3857625"/>
          <p14:tracePt t="33182" x="1874838" y="3857625"/>
          <p14:tracePt t="33215" x="1884363" y="3857625"/>
          <p14:tracePt t="33499" x="1704975" y="3884613"/>
          <p14:tracePt t="33522" x="1589088" y="3894138"/>
          <p14:tracePt t="33553" x="1455738" y="3884613"/>
          <p14:tracePt t="33585" x="1322388" y="3884613"/>
          <p14:tracePt t="33615" x="1143000" y="3884613"/>
          <p14:tracePt t="33649" x="982663" y="3884613"/>
          <p14:tracePt t="33682" x="866775" y="3884613"/>
          <p14:tracePt t="33749" x="857250" y="3884613"/>
          <p14:tracePt t="33852" x="884238" y="3876675"/>
          <p14:tracePt t="33882" x="938213" y="3876675"/>
          <p14:tracePt t="33915" x="1027113" y="3876675"/>
          <p14:tracePt t="33949" x="1152525" y="3884613"/>
          <p14:tracePt t="33982" x="1393825" y="3902075"/>
          <p14:tracePt t="34006" x="1544638" y="3902075"/>
          <p14:tracePt t="34039" x="1652588" y="3902075"/>
          <p14:tracePt t="34070" x="1731963" y="3902075"/>
          <p14:tracePt t="34099" x="1785938" y="3902075"/>
          <p14:tracePt t="34117" x="1795463" y="3902075"/>
          <p14:tracePt t="34149" x="1847850" y="3902075"/>
          <p14:tracePt t="34182" x="1874838" y="3902075"/>
          <p14:tracePt t="34215" x="1893888" y="3902075"/>
          <p14:tracePt t="34349" x="1803400" y="3902075"/>
          <p14:tracePt t="34382" x="1509713" y="3884613"/>
          <p14:tracePt t="34416" x="1285875" y="3840163"/>
          <p14:tracePt t="34449" x="1125538" y="3840163"/>
          <p14:tracePt t="34482" x="946150" y="3840163"/>
          <p14:tracePt t="34506" x="857250" y="3840163"/>
          <p14:tracePt t="34539" x="741363" y="3840163"/>
          <p14:tracePt t="34570" x="687388" y="3840163"/>
          <p14:tracePt t="34599" x="669925" y="3822700"/>
          <p14:tracePt t="34755" x="687388" y="3813175"/>
          <p14:tracePt t="34789" x="847725" y="3813175"/>
          <p14:tracePt t="34804" x="884238" y="3813175"/>
          <p14:tracePt t="34836" x="1062038" y="3813175"/>
          <p14:tracePt t="34866" x="1187450" y="3813175"/>
          <p14:tracePt t="34899" x="1357313" y="3795713"/>
          <p14:tracePt t="34932" x="1562100" y="3768725"/>
          <p14:tracePt t="34966" x="1643063" y="3768725"/>
          <p14:tracePt t="34990" x="1687513" y="3778250"/>
          <p14:tracePt t="35022" x="1724025" y="3778250"/>
          <p14:tracePt t="35069" x="1731963" y="3778250"/>
          <p14:tracePt t="35232" x="1660525" y="3778250"/>
          <p14:tracePt t="35256" x="1581150" y="3778250"/>
          <p14:tracePt t="35290" x="1438275" y="3778250"/>
          <p14:tracePt t="35320" x="1285875" y="3778250"/>
          <p14:tracePt t="35352" x="1116013" y="3768725"/>
          <p14:tracePt t="35383" x="928688" y="3768725"/>
          <p14:tracePt t="35416" x="847725" y="3768725"/>
          <p14:tracePt t="35449" x="812800" y="3768725"/>
          <p14:tracePt t="35482" x="795338" y="3768725"/>
          <p14:tracePt t="35506" x="785813" y="3768725"/>
          <p14:tracePt t="35539" x="741363" y="3768725"/>
          <p14:tracePt t="35570" x="731838" y="3768725"/>
          <p14:tracePt t="35699" x="839788" y="3768725"/>
          <p14:tracePt t="35732" x="1009650" y="3768725"/>
          <p14:tracePt t="35756" x="1169988" y="3768725"/>
          <p14:tracePt t="35790" x="1357313" y="3786188"/>
          <p14:tracePt t="35804" x="1401763" y="3786188"/>
          <p14:tracePt t="35836" x="1517650" y="3786188"/>
          <p14:tracePt t="35866" x="1589088" y="3786188"/>
          <p14:tracePt t="35899" x="1625600" y="3786188"/>
          <p14:tracePt t="36085" x="1633538" y="3786188"/>
          <p14:tracePt t="36166" x="1687513" y="3805238"/>
          <p14:tracePt t="36199" x="1714500" y="3813175"/>
          <p14:tracePt t="36383" x="1741488" y="3822700"/>
          <p14:tracePt t="36416" x="1758950" y="3822700"/>
          <p14:tracePt t="36482" x="1785938" y="3822700"/>
          <p14:tracePt t="37166" x="1795463" y="3822700"/>
          <p14:tracePt t="38366" x="1830388" y="3822700"/>
          <p14:tracePt t="38399" x="2071688" y="3822700"/>
          <p14:tracePt t="38433" x="2768600" y="3822700"/>
          <p14:tracePt t="38466" x="3608388" y="3687763"/>
          <p14:tracePt t="38499" x="3973513" y="3608388"/>
          <p14:tracePt t="38523" x="4089400" y="3608388"/>
          <p14:tracePt t="38554" x="4170363" y="3625850"/>
          <p14:tracePt t="38586" x="4179888" y="3625850"/>
          <p14:tracePt t="38650" x="4187825" y="3625850"/>
          <p14:tracePt t="38819" x="4214813" y="3625850"/>
          <p14:tracePt t="38883" x="4232275" y="3635375"/>
          <p14:tracePt t="38917" x="4295775" y="3643313"/>
          <p14:tracePt t="38949" x="4330700" y="3643313"/>
          <p14:tracePt t="38983" x="4340225" y="3643313"/>
          <p14:tracePt t="39040" x="4348163" y="3643313"/>
          <p14:tracePt t="39071" x="4313238" y="3598863"/>
          <p14:tracePt t="39103" x="4241800" y="3544888"/>
          <p14:tracePt t="39133" x="4152900" y="3544888"/>
          <p14:tracePt t="39166" x="4098925" y="3544888"/>
          <p14:tracePt t="39199" x="4027488" y="3527425"/>
          <p14:tracePt t="39233" x="3983038" y="3527425"/>
          <p14:tracePt t="39256" x="3938588" y="3527425"/>
          <p14:tracePt t="39290" x="3884613" y="3536950"/>
          <p14:tracePt t="39320" x="3830638" y="3554413"/>
          <p14:tracePt t="39353" x="3697288" y="3616325"/>
          <p14:tracePt t="39383" x="3643313" y="3616325"/>
          <p14:tracePt t="39416" x="3633788" y="3616325"/>
          <p14:tracePt t="39483" x="3589338" y="3616325"/>
          <p14:tracePt t="39507" x="3571875" y="3625850"/>
          <p14:tracePt t="39540" x="3544888" y="3652838"/>
          <p14:tracePt t="39586" x="3517900" y="3662363"/>
          <p14:tracePt t="39650" x="3509963" y="3662363"/>
          <p14:tracePt t="39716" x="3490913" y="3687763"/>
          <p14:tracePt t="39819" x="3490913" y="3714750"/>
          <p14:tracePt t="39853" x="3500438" y="3733800"/>
          <p14:tracePt t="40086" x="3500438" y="3714750"/>
          <p14:tracePt t="40116" x="3500438" y="3706813"/>
          <p14:tracePt t="40150" x="3509963" y="3687763"/>
          <p14:tracePt t="40183" x="3517900" y="3652838"/>
          <p14:tracePt t="40216" x="3527425" y="3635375"/>
          <p14:tracePt t="40289" x="3536950" y="3608388"/>
          <p14:tracePt t="40353" x="3554413" y="3598863"/>
          <p14:tracePt t="40383" x="3581400" y="3571875"/>
          <p14:tracePt t="40416" x="3589338" y="3563938"/>
          <p14:tracePt t="40450" x="3598863" y="3527425"/>
          <p14:tracePt t="40483" x="3598863" y="3517900"/>
          <p14:tracePt t="40539" x="3598863" y="3509963"/>
          <p14:tracePt t="40750" x="3608388" y="3517900"/>
          <p14:tracePt t="40773" x="3616325" y="3527425"/>
          <p14:tracePt t="40804" x="3643313" y="3563938"/>
          <p14:tracePt t="40836" x="3652838" y="3589338"/>
          <p14:tracePt t="40866" x="3670300" y="3608388"/>
          <p14:tracePt t="40900" x="3679825" y="3635375"/>
          <p14:tracePt t="40933" x="3687763" y="3687763"/>
          <p14:tracePt t="40966" x="3687763" y="3714750"/>
          <p14:tracePt t="41103" x="3687763" y="3652838"/>
          <p14:tracePt t="41117" x="3687763" y="3635375"/>
          <p14:tracePt t="41150" x="3697288" y="3598863"/>
          <p14:tracePt t="41183" x="3724275" y="3554413"/>
          <p14:tracePt t="41233" x="3741738" y="3527425"/>
          <p14:tracePt t="41256" x="3751263" y="3517900"/>
          <p14:tracePt t="41366" x="3795713" y="3509963"/>
          <p14:tracePt t="41400" x="3884613" y="3492500"/>
          <p14:tracePt t="41433" x="3956050" y="3492500"/>
          <p14:tracePt t="41466" x="4010025" y="3492500"/>
          <p14:tracePt t="41500" x="4054475" y="3492500"/>
          <p14:tracePt t="41539" x="4071938" y="3500438"/>
          <p14:tracePt t="41570" x="4081463" y="3500438"/>
          <p14:tracePt t="41617" x="4081463" y="3517900"/>
          <p14:tracePt t="41650" x="4081463" y="3536950"/>
          <p14:tracePt t="41683" x="4089400" y="3571875"/>
          <p14:tracePt t="41716" x="4089400" y="3616325"/>
          <p14:tracePt t="41820" x="4089400" y="3625850"/>
          <p14:tracePt t="41853" x="4089400" y="3643313"/>
          <p14:tracePt t="42054" x="4027488" y="3625850"/>
          <p14:tracePt t="42086" x="3973513" y="3598863"/>
          <p14:tracePt t="42117" x="3929063" y="3581400"/>
          <p14:tracePt t="42150" x="3875088" y="3563938"/>
          <p14:tracePt t="42183" x="3857625" y="3554413"/>
          <p14:tracePt t="42216" x="3848100" y="3554413"/>
          <p14:tracePt t="42266" x="3822700" y="3554413"/>
          <p14:tracePt t="42290" x="3795713" y="3563938"/>
          <p14:tracePt t="42320" x="3768725" y="3608388"/>
          <p14:tracePt t="42353" x="3751263" y="3697288"/>
          <p14:tracePt t="42383" x="3751263" y="3795713"/>
          <p14:tracePt t="42416" x="3751263" y="3813175"/>
          <p14:tracePt t="42556" x="3751263" y="3768725"/>
          <p14:tracePt t="42587" x="3786188" y="3706813"/>
          <p14:tracePt t="42617" x="3803650" y="3652838"/>
          <p14:tracePt t="42650" x="3840163" y="3616325"/>
          <p14:tracePt t="42683" x="3902075" y="3598863"/>
          <p14:tracePt t="42716" x="3929063" y="3589338"/>
          <p14:tracePt t="42773" x="3938588" y="3589338"/>
          <p14:tracePt t="42804" x="3946525" y="3589338"/>
          <p14:tracePt t="42836" x="3965575" y="3589338"/>
          <p14:tracePt t="42933" x="3983038" y="3563938"/>
          <p14:tracePt t="43007" x="4010025" y="3571875"/>
          <p14:tracePt t="43040" x="4037013" y="3581400"/>
          <p14:tracePt t="43071" x="4044950" y="3589338"/>
          <p14:tracePt t="43117" x="4062413" y="3608388"/>
          <p14:tracePt t="43167" x="4062413" y="3616325"/>
          <p14:tracePt t="43483" x="4062413" y="3643313"/>
          <p14:tracePt t="43683" x="4062413" y="3652838"/>
          <p14:tracePt t="45587" x="4062413" y="3635375"/>
          <p14:tracePt t="45667" x="4062413" y="3616325"/>
          <p14:tracePt t="45700" x="4062413" y="3589338"/>
          <p14:tracePt t="45734" x="4062413" y="3581400"/>
          <p14:tracePt t="50041" x="4160838" y="3581400"/>
          <p14:tracePt t="50072" x="4268788" y="3563938"/>
          <p14:tracePt t="50105" x="4367213" y="3563938"/>
          <p14:tracePt t="50134" x="4375150" y="3563938"/>
          <p14:tracePt t="50467" x="4330700" y="3554413"/>
          <p14:tracePt t="50767" x="4322763" y="3554413"/>
          <p14:tracePt t="51001" x="4313238" y="3554413"/>
          <p14:tracePt t="51167" x="4313238" y="3625850"/>
          <p14:tracePt t="51201" x="4295775" y="3714750"/>
          <p14:tracePt t="51234" x="4251325" y="3805238"/>
          <p14:tracePt t="51267" x="4251325" y="3867150"/>
          <p14:tracePt t="51292" x="4303713" y="3884613"/>
          <p14:tracePt t="51338" x="4313238" y="3884613"/>
          <p14:tracePt t="51587" x="4205288" y="3857625"/>
          <p14:tracePt t="51621" x="3894138" y="3876675"/>
          <p14:tracePt t="51652" x="3509963" y="3948113"/>
          <p14:tracePt t="51684" x="2884488" y="3983038"/>
          <p14:tracePt t="51718" x="2205038" y="4019550"/>
          <p14:tracePt t="51751" x="1803400" y="4071938"/>
          <p14:tracePt t="51775" x="1704975" y="4081463"/>
          <p14:tracePt t="51808" x="1660525" y="4090988"/>
          <p14:tracePt t="51838" x="1598613" y="4090988"/>
          <p14:tracePt t="51871" x="1509713" y="4071938"/>
          <p14:tracePt t="51901" x="1465263" y="4044950"/>
          <p14:tracePt t="51934" x="1411288" y="4027488"/>
          <p14:tracePt t="51968" x="1393825" y="3973513"/>
          <p14:tracePt t="52001" x="1357313" y="3948113"/>
          <p14:tracePt t="52041" x="1339850" y="3911600"/>
          <p14:tracePt t="52072" x="1322388" y="3902075"/>
          <p14:tracePt t="52121" x="1285875" y="3902075"/>
          <p14:tracePt t="52151" x="1187450" y="3894138"/>
          <p14:tracePt t="52184" x="1108075" y="3884613"/>
          <p14:tracePt t="52218" x="1054100" y="3857625"/>
          <p14:tracePt t="52251" x="1009650" y="3849688"/>
          <p14:tracePt t="52275" x="973138" y="3830638"/>
          <p14:tracePt t="52305" x="955675" y="3830638"/>
          <p14:tracePt t="52354" x="955675" y="3822700"/>
          <p14:tracePt t="52401" x="928688" y="3822700"/>
          <p14:tracePt t="52434" x="857250" y="3822700"/>
          <p14:tracePt t="52468" x="839788" y="3822700"/>
          <p14:tracePt t="52501" x="822325" y="3822700"/>
          <p14:tracePt t="52541" x="768350" y="3830638"/>
          <p14:tracePt t="52572" x="714375" y="3857625"/>
          <p14:tracePt t="52606" x="669925" y="3902075"/>
          <p14:tracePt t="52619" x="660400" y="3911600"/>
          <p14:tracePt t="52718" x="642938" y="3911600"/>
          <p14:tracePt t="52968" x="642938" y="3857625"/>
          <p14:tracePt t="53001" x="633413" y="3805238"/>
          <p14:tracePt t="53025" x="625475" y="3778250"/>
          <p14:tracePt t="53058" x="625475" y="3724275"/>
          <p14:tracePt t="53088" x="625475" y="3687763"/>
          <p14:tracePt t="53118" x="625475" y="3679825"/>
          <p14:tracePt t="53268" x="615950" y="3741738"/>
          <p14:tracePt t="53292" x="598488" y="3786188"/>
          <p14:tracePt t="53322" x="598488" y="3813175"/>
          <p14:tracePt t="53355" x="588963" y="3840163"/>
          <p14:tracePt t="53384" x="588963" y="3849688"/>
          <p14:tracePt t="53574" x="615950" y="3894138"/>
          <p14:tracePt t="53605" x="652463" y="3921125"/>
          <p14:tracePt t="53634" x="660400" y="3929063"/>
          <p14:tracePt t="53718" x="679450" y="3929063"/>
          <p14:tracePt t="53868" x="687388" y="3929063"/>
          <p14:tracePt t="53918" x="758825" y="3929063"/>
          <p14:tracePt t="53968" x="795338" y="3911600"/>
          <p14:tracePt t="54001" x="812800" y="3830638"/>
          <p14:tracePt t="54025" x="822325" y="3778250"/>
          <p14:tracePt t="54058" x="822325" y="3768725"/>
          <p14:tracePt t="54088" x="822325" y="3741738"/>
          <p14:tracePt t="54121" x="812800" y="3724275"/>
          <p14:tracePt t="54151" x="795338" y="3724275"/>
          <p14:tracePt t="54185" x="758825" y="3724275"/>
          <p14:tracePt t="54218" x="704850" y="3768725"/>
          <p14:tracePt t="54251" x="687388" y="3813175"/>
          <p14:tracePt t="54275" x="679450" y="3830638"/>
          <p14:tracePt t="54308" x="679450" y="3857625"/>
          <p14:tracePt t="54338" x="758825" y="3876675"/>
          <p14:tracePt t="54371" x="1285875" y="3876675"/>
          <p14:tracePt t="54401" x="1509713" y="3876675"/>
          <p14:tracePt t="54435" x="2036763" y="3876675"/>
          <p14:tracePt t="54468" x="2197100" y="3884613"/>
          <p14:tracePt t="54501" x="2241550" y="3929063"/>
          <p14:tracePt t="54541" x="2268538" y="3948113"/>
          <p14:tracePt t="54572" x="2286000" y="3948113"/>
          <p14:tracePt t="54604" x="2366963" y="3948113"/>
          <p14:tracePt t="54635" x="2473325" y="3921125"/>
          <p14:tracePt t="54669" x="2652713" y="3867150"/>
          <p14:tracePt t="54701" x="2840038" y="3830638"/>
          <p14:tracePt t="54734" x="3071813" y="3778250"/>
          <p14:tracePt t="54768" x="3205163" y="3778250"/>
          <p14:tracePt t="54792" x="3232150" y="3778250"/>
          <p14:tracePt t="54822" x="3251200" y="3778250"/>
          <p14:tracePt t="54885" x="3259138" y="3786188"/>
          <p14:tracePt t="54918" x="3303588" y="3795713"/>
          <p14:tracePt t="54951" x="3313113" y="3795713"/>
          <p14:tracePt t="54985" x="3330575" y="3822700"/>
          <p14:tracePt t="55035" x="3411538" y="3830638"/>
          <p14:tracePt t="55059" x="3438525" y="3840163"/>
          <p14:tracePt t="55089" x="3473450" y="3857625"/>
          <p14:tracePt t="55121" x="3490913" y="3857625"/>
          <p14:tracePt t="55201" x="3490913" y="3849688"/>
          <p14:tracePt t="55435" x="3482975" y="3849688"/>
          <p14:tracePt t="55541" x="3473450" y="3849688"/>
          <p14:tracePt t="55668" x="3473450" y="3857625"/>
          <p14:tracePt t="55718" x="3536950" y="3857625"/>
          <p14:tracePt t="55752" x="3616325" y="3867150"/>
          <p14:tracePt t="55775" x="3652838" y="3857625"/>
          <p14:tracePt t="55808" x="3714750" y="3830638"/>
          <p14:tracePt t="55839" x="3724275" y="3805238"/>
          <p14:tracePt t="55918" x="3741738" y="3805238"/>
          <p14:tracePt t="55952" x="3751263" y="3805238"/>
          <p14:tracePt t="56018" x="3759200" y="3805238"/>
          <p14:tracePt t="56218" x="3840163" y="3840163"/>
          <p14:tracePt t="56252" x="3875088" y="3840163"/>
          <p14:tracePt t="56275" x="3894138" y="3840163"/>
          <p14:tracePt t="56309" x="3911600" y="3840163"/>
          <p14:tracePt t="56339" x="3956050" y="3805238"/>
          <p14:tracePt t="56372" x="4010025" y="3751263"/>
          <p14:tracePt t="56402" x="4017963" y="3741738"/>
          <p14:tracePt t="56435" x="4027488" y="3778250"/>
          <p14:tracePt t="56468" x="3983038" y="3840163"/>
          <p14:tracePt t="56502" x="3857625" y="3902075"/>
          <p14:tracePt t="56525" x="3714750" y="3902075"/>
          <p14:tracePt t="56543" x="3633788" y="3884613"/>
          <p14:tracePt t="56573" x="3490913" y="3786188"/>
          <p14:tracePt t="56605" x="3313113" y="3706813"/>
          <p14:tracePt t="56635" x="3108325" y="3662363"/>
          <p14:tracePt t="56669" x="2919413" y="3608388"/>
          <p14:tracePt t="56702" x="2822575" y="3571875"/>
          <p14:tracePt t="56735" x="2759075" y="3563938"/>
          <p14:tracePt t="56759" x="2687638" y="3581400"/>
          <p14:tracePt t="56792" x="2536825" y="3652838"/>
          <p14:tracePt t="56822" x="2303463" y="3786188"/>
          <p14:tracePt t="56855" x="2044700" y="3876675"/>
          <p14:tracePt t="56873" x="2027238" y="3876675"/>
          <p14:tracePt t="56919" x="2017713" y="3884613"/>
          <p14:tracePt t="56985" x="2009775" y="3884613"/>
          <p14:tracePt t="57058" x="2000250" y="3884613"/>
          <p14:tracePt t="57089" x="2089150" y="3867150"/>
          <p14:tracePt t="57121" x="2517775" y="3867150"/>
          <p14:tracePt t="57152" x="3214688" y="3840163"/>
          <p14:tracePt t="57185" x="3724275" y="3867150"/>
          <p14:tracePt t="57218" x="3894138" y="3929063"/>
          <p14:tracePt t="57252" x="3919538" y="3938588"/>
          <p14:tracePt t="57276" x="3965575" y="3938588"/>
          <p14:tracePt t="57309" x="4037013" y="3938588"/>
          <p14:tracePt t="57339" x="4089400" y="3938588"/>
          <p14:tracePt t="57372" x="4170363" y="3938588"/>
          <p14:tracePt t="57402" x="4187825" y="3948113"/>
          <p14:tracePt t="57452" x="4205288" y="3938588"/>
          <p14:tracePt t="57485" x="4224338" y="3921125"/>
          <p14:tracePt t="57518" x="4224338" y="3902075"/>
          <p14:tracePt t="57589" x="4232275" y="3902075"/>
          <p14:tracePt t="58018" x="4241800" y="3894138"/>
          <p14:tracePt t="58042" x="4241800" y="3884613"/>
          <p14:tracePt t="58122" x="4241800" y="3876675"/>
          <p14:tracePt t="58325" x="4241800" y="3867150"/>
          <p14:tracePt t="58385" x="4251325" y="3867150"/>
          <p14:tracePt t="59072" x="4251325" y="3876675"/>
          <p14:tracePt t="59106" x="4044950" y="3884613"/>
          <p14:tracePt t="59123" x="3848100" y="3902075"/>
          <p14:tracePt t="59152" x="3679825" y="3902075"/>
          <p14:tracePt t="59185" x="3419475" y="3902075"/>
          <p14:tracePt t="59219" x="3133725" y="3902075"/>
          <p14:tracePt t="59252" x="3054350" y="3876675"/>
          <p14:tracePt t="59275" x="3017838" y="3857625"/>
          <p14:tracePt t="59309" x="2928938" y="3830638"/>
          <p14:tracePt t="59339" x="2803525" y="3830638"/>
          <p14:tracePt t="59372" x="2562225" y="3822700"/>
          <p14:tracePt t="59402" x="2527300" y="3822700"/>
          <p14:tracePt t="59435" x="2428875" y="3822700"/>
          <p14:tracePt t="59468" x="2303463" y="3822700"/>
          <p14:tracePt t="59502" x="1911350" y="3849688"/>
          <p14:tracePt t="59526" x="1509713" y="3911600"/>
          <p14:tracePt t="59559" x="1455738" y="3911600"/>
          <p14:tracePt t="59785" x="1490663" y="3911600"/>
          <p14:tracePt t="59838" x="1509713" y="3911600"/>
          <p14:tracePt t="59872" x="1589088" y="3929063"/>
          <p14:tracePt t="59902" x="1643063" y="3938588"/>
          <p14:tracePt t="59935" x="1704975" y="3938588"/>
          <p14:tracePt t="59969" x="1751013" y="3938588"/>
          <p14:tracePt t="60088" x="2143125" y="3938588"/>
          <p14:tracePt t="60122" x="2625725" y="3938588"/>
          <p14:tracePt t="60152" x="3017838" y="3938588"/>
          <p14:tracePt t="60185" x="3081338" y="3938588"/>
          <p14:tracePt t="60219" x="3241675" y="3938588"/>
          <p14:tracePt t="60252" x="3411538" y="3938588"/>
          <p14:tracePt t="60276" x="3455988" y="3938588"/>
          <p14:tracePt t="60309" x="3473450" y="3929063"/>
          <p14:tracePt t="60340" x="3517900" y="3929063"/>
          <p14:tracePt t="60372" x="3633788" y="3929063"/>
          <p14:tracePt t="60402" x="3714750" y="3938588"/>
          <p14:tracePt t="60435" x="3822700" y="3948113"/>
          <p14:tracePt t="60468" x="3973513" y="3948113"/>
          <p14:tracePt t="60502" x="4037013" y="3948113"/>
          <p14:tracePt t="60526" x="4081463" y="3948113"/>
          <p14:tracePt t="60559" x="4125913" y="3948113"/>
          <p14:tracePt t="60590" x="4152900" y="3948113"/>
          <p14:tracePt t="60622" x="4179888" y="3948113"/>
          <p14:tracePt t="60685" x="4197350" y="3948113"/>
          <p14:tracePt t="60719" x="4205288" y="3948113"/>
          <p14:tracePt t="61185" x="4205288" y="3938588"/>
          <p14:tracePt t="61235" x="4205288" y="3911600"/>
          <p14:tracePt t="61269" x="4205288" y="3849688"/>
          <p14:tracePt t="61308" x="4205288" y="3813175"/>
          <p14:tracePt t="61339" x="4205288" y="3751263"/>
          <p14:tracePt t="61372" x="4170363" y="3643313"/>
          <p14:tracePt t="61386" x="4152900" y="3635375"/>
          <p14:tracePt t="61419" x="4071938" y="3589338"/>
          <p14:tracePt t="61452" x="4027488" y="3571875"/>
          <p14:tracePt t="61485" x="3956050" y="3544888"/>
          <p14:tracePt t="61519" x="3894138" y="3536950"/>
          <p14:tracePt t="61543" x="3867150" y="3536950"/>
          <p14:tracePt t="61573" x="3732213" y="3544888"/>
          <p14:tracePt t="61606" x="3633788" y="3581400"/>
          <p14:tracePt t="61623" x="3598863" y="3589338"/>
          <p14:tracePt t="61653" x="3544888" y="3616325"/>
          <p14:tracePt t="61685" x="3490913" y="3652838"/>
          <p14:tracePt t="61752" x="3490913" y="3679825"/>
          <p14:tracePt t="61776" x="3562350" y="3751263"/>
          <p14:tracePt t="61810" x="3687763" y="3759200"/>
          <p14:tracePt t="61840" x="3929063" y="3759200"/>
          <p14:tracePt t="61872" x="4071938" y="3805238"/>
          <p14:tracePt t="61886" x="4098925" y="3813175"/>
          <p14:tracePt t="61919" x="4179888" y="3822700"/>
          <p14:tracePt t="61952" x="4197350" y="3830638"/>
          <p14:tracePt t="61986" x="4205288" y="3830638"/>
          <p14:tracePt t="62042" x="4037013" y="3813175"/>
          <p14:tracePt t="62060" x="3946525" y="3813175"/>
          <p14:tracePt t="62090" x="3652838" y="3813175"/>
          <p14:tracePt t="62122" x="3527425" y="3813175"/>
          <p14:tracePt t="62152" x="3517900" y="3813175"/>
          <p14:tracePt t="62202" x="3517900" y="3795713"/>
          <p14:tracePt t="62236" x="3732213" y="3786188"/>
          <p14:tracePt t="62269" x="4125913" y="3786188"/>
          <p14:tracePt t="62293" x="4259263" y="3786188"/>
          <p14:tracePt t="62323" x="4286250" y="3786188"/>
          <p14:tracePt t="62355" x="4295775" y="3786188"/>
          <p14:tracePt t="62436" x="4108450" y="3786188"/>
          <p14:tracePt t="62469" x="3803650" y="3857625"/>
          <p14:tracePt t="62502" x="3544888" y="3867150"/>
          <p14:tracePt t="62536" x="3500438" y="3830638"/>
          <p14:tracePt t="62623" x="3581400" y="3822700"/>
          <p14:tracePt t="62653" x="3714750" y="3813175"/>
          <p14:tracePt t="62686" x="3751263" y="3813175"/>
          <p14:tracePt t="62839" x="3751263" y="4027488"/>
          <p14:tracePt t="62873" x="3724275" y="4233863"/>
          <p14:tracePt t="62902" x="3687763" y="4278313"/>
          <p14:tracePt t="62986" x="3633788" y="4278313"/>
          <p14:tracePt t="63019" x="3589338" y="4268788"/>
          <p14:tracePt t="63043" x="3581400" y="4224338"/>
          <p14:tracePt t="63074" x="3571875" y="4179888"/>
          <p14:tracePt t="63106" x="3544888" y="4000500"/>
          <p14:tracePt t="63123" x="3527425" y="3956050"/>
          <p14:tracePt t="63152" x="3490913" y="3921125"/>
          <p14:tracePt t="63186" x="3465513" y="3911600"/>
          <p14:tracePt t="63219" x="3375025" y="3965575"/>
          <p14:tracePt t="63252" x="3357563" y="4000500"/>
          <p14:tracePt t="63286" x="3357563" y="4037013"/>
          <p14:tracePt t="63310" x="3517900" y="4081463"/>
          <p14:tracePt t="63340" x="3822700" y="4143375"/>
          <p14:tracePt t="63372" x="4000500" y="4197350"/>
          <p14:tracePt t="63402" x="4062413" y="4224338"/>
          <p14:tracePt t="63436" x="4143375" y="4224338"/>
          <p14:tracePt t="63486" x="4116388" y="4268788"/>
          <p14:tracePt t="63519" x="4027488" y="4402138"/>
          <p14:tracePt t="63543" x="3956050" y="4456113"/>
          <p14:tracePt t="63560" x="3956050" y="4465638"/>
          <p14:tracePt t="63589" x="3902075" y="4572000"/>
          <p14:tracePt t="63622" x="3867150" y="4751388"/>
          <p14:tracePt t="63653" x="3848100" y="5000625"/>
          <p14:tracePt t="63686" x="3840163" y="5143500"/>
          <p14:tracePt t="63719" x="3840163" y="5233988"/>
          <p14:tracePt t="63752" x="3822700" y="5305425"/>
          <p14:tracePt t="63786" x="3822700" y="5340350"/>
          <p14:tracePt t="63873" x="3795713" y="5340350"/>
          <p14:tracePt t="63902" x="3786188" y="5340350"/>
          <p14:tracePt t="64002" x="3857625" y="5357813"/>
          <p14:tracePt t="64026" x="3929063" y="5376863"/>
          <p14:tracePt t="64060" x="3965575" y="5465763"/>
          <p14:tracePt t="64090" x="3929063" y="5643563"/>
          <p14:tracePt t="64122" x="3830638" y="5857875"/>
          <p14:tracePt t="64137" x="3786188" y="5921375"/>
          <p14:tracePt t="64169" x="3759200" y="5929313"/>
          <p14:tracePt t="64202" x="3741738" y="5938838"/>
          <p14:tracePt t="64236" x="3705225" y="5965825"/>
          <p14:tracePt t="64356" x="3830638" y="6000750"/>
          <p14:tracePt t="64386" x="4000500" y="6037263"/>
          <p14:tracePt t="64419" x="4125913" y="6054725"/>
          <p14:tracePt t="64452" x="4160838" y="6081713"/>
          <p14:tracePt t="64486" x="4160838" y="6091238"/>
          <p14:tracePt t="73470" x="4054475" y="5832475"/>
          <p14:tracePt t="73503" x="3973513" y="5483225"/>
          <p14:tracePt t="73537" x="3911600" y="5224463"/>
          <p14:tracePt t="73561" x="3652838" y="4778375"/>
          <p14:tracePt t="73591" x="3394075" y="4527550"/>
          <p14:tracePt t="73623" x="3116263" y="4295775"/>
          <p14:tracePt t="73654" x="2982913" y="4162425"/>
          <p14:tracePt t="73687" x="2919413" y="4098925"/>
          <p14:tracePt t="73720" x="2874963" y="4044950"/>
          <p14:tracePt t="73754" x="2840038" y="4027488"/>
          <p14:tracePt t="73903" x="2813050" y="4019550"/>
          <p14:tracePt t="73970" x="2803525" y="4019550"/>
          <p14:tracePt t="74004" x="2803525" y="4010025"/>
          <p14:tracePt t="74060" x="2795588" y="4010025"/>
          <p14:tracePt t="74154" x="2776538" y="3983038"/>
          <p14:tracePt t="74187" x="2759075" y="3973513"/>
          <p14:tracePt t="74341" x="2732088" y="3956050"/>
          <p14:tracePt t="74374" x="2660650" y="3938588"/>
          <p14:tracePt t="74404" x="2643188" y="3938588"/>
          <p14:tracePt t="74470" x="2625725" y="3921125"/>
          <p14:tracePt t="74704" x="2616200" y="3921125"/>
          <p14:tracePt t="74737" x="2509838" y="3911600"/>
          <p14:tracePt t="74770" x="2268538" y="3911600"/>
          <p14:tracePt t="74794" x="2133600" y="3911600"/>
          <p14:tracePt t="74828" x="2027238" y="3911600"/>
          <p14:tracePt t="74858" x="2009775" y="3911600"/>
          <p14:tracePt t="74890" x="1946275" y="3911600"/>
          <p14:tracePt t="74920" x="1785938" y="3929063"/>
          <p14:tracePt t="74954" x="1598613" y="3956050"/>
          <p14:tracePt t="74987" x="1455738" y="3965575"/>
          <p14:tracePt t="75021" x="1347788" y="3948113"/>
          <p14:tracePt t="75046" x="1231900" y="3921125"/>
          <p14:tracePt t="75079" x="990600" y="3921125"/>
          <p14:tracePt t="75109" x="839788" y="3921125"/>
          <p14:tracePt t="75125" x="795338" y="3921125"/>
          <p14:tracePt t="75154" x="750888" y="3929063"/>
          <p14:tracePt t="75187" x="741363" y="3929063"/>
          <p14:tracePt t="75470" x="795338" y="3948113"/>
          <p14:tracePt t="75504" x="955675" y="3973513"/>
          <p14:tracePt t="75537" x="1143000" y="4027488"/>
          <p14:tracePt t="75561" x="1384300" y="4037013"/>
          <p14:tracePt t="75591" x="1482725" y="4037013"/>
          <p14:tracePt t="75624" x="1660525" y="4027488"/>
          <p14:tracePt t="75642" x="1751013" y="4027488"/>
          <p14:tracePt t="75671" x="1839913" y="4027488"/>
          <p14:tracePt t="75704" x="1911350" y="4027488"/>
          <p14:tracePt t="75737" x="1973263" y="4027488"/>
          <p14:tracePt t="75771" x="2160588" y="4027488"/>
          <p14:tracePt t="75804" x="2357438" y="3992563"/>
          <p14:tracePt t="75828" x="2500313" y="3965575"/>
          <p14:tracePt t="75858" x="2571750" y="3956050"/>
          <p14:tracePt t="75890" x="2581275" y="3956050"/>
          <p14:tracePt t="76187" x="2554288" y="3938588"/>
          <p14:tracePt t="76357" x="2544763" y="3921125"/>
          <p14:tracePt t="77004" x="2490788" y="3921125"/>
          <p14:tracePt t="77037" x="2339975" y="3929063"/>
          <p14:tracePt t="77061" x="2081213" y="3813175"/>
          <p14:tracePt t="77094" x="1812925" y="3706813"/>
          <p14:tracePt t="77125" x="1697038" y="3670300"/>
          <p14:tracePt t="77154" x="1544638" y="3616325"/>
          <p14:tracePt t="77187" x="1322388" y="3544888"/>
          <p14:tracePt t="77221" x="1143000" y="3517900"/>
          <p14:tracePt t="77254" x="1044575" y="3482975"/>
          <p14:tracePt t="77287" x="1000125" y="3455988"/>
          <p14:tracePt t="77311" x="973138" y="3446463"/>
          <p14:tracePt t="77344" x="946150" y="3429000"/>
          <p14:tracePt t="77375" x="874713" y="3411538"/>
          <p14:tracePt t="77407" x="830263" y="3402013"/>
          <p14:tracePt t="77594" x="946150" y="3421063"/>
          <p14:tracePt t="77625" x="1098550" y="3429000"/>
          <p14:tracePt t="77655" x="1231900" y="3455988"/>
          <p14:tracePt t="77688" x="1473200" y="3482975"/>
          <p14:tracePt t="77721" x="1652588" y="3500438"/>
          <p14:tracePt t="77754" x="1741488" y="3473450"/>
          <p14:tracePt t="77787" x="1830388" y="3465513"/>
          <p14:tracePt t="77811" x="1919288" y="3446463"/>
          <p14:tracePt t="77841" x="1928813" y="3438525"/>
          <p14:tracePt t="77874" x="1990725" y="3438525"/>
          <p14:tracePt t="77908" x="2036763" y="3429000"/>
          <p14:tracePt t="77937" x="2062163" y="3429000"/>
          <p14:tracePt t="77971" x="2071688" y="3429000"/>
          <p14:tracePt t="78061" x="2081213" y="3429000"/>
          <p14:tracePt t="80625" x="2081213" y="3421063"/>
          <p14:tracePt t="80788" x="2179638" y="3421063"/>
          <p14:tracePt t="80812" x="2312988" y="3438525"/>
          <p14:tracePt t="80842" x="2357438" y="3473450"/>
          <p14:tracePt t="80874" x="2401888" y="3492500"/>
          <p14:tracePt t="80908" x="2411413" y="3492500"/>
          <p14:tracePt t="80988" x="2465388" y="3492500"/>
          <p14:tracePt t="81021" x="2473325" y="3492500"/>
          <p14:tracePt t="81063" x="2500313" y="3492500"/>
          <p14:tracePt t="81093" x="2571750" y="3500438"/>
          <p14:tracePt t="81126" x="2643188" y="3500438"/>
          <p14:tracePt t="81143" x="2670175" y="3465513"/>
          <p14:tracePt t="81172" x="2670175" y="3286125"/>
          <p14:tracePt t="81204" x="2625725" y="3116263"/>
          <p14:tracePt t="81238" x="2571750" y="3071813"/>
          <p14:tracePt t="81271" x="2527300" y="3054350"/>
          <p14:tracePt t="81304" x="2482850" y="3044825"/>
          <p14:tracePt t="81328" x="2446338" y="3044825"/>
          <p14:tracePt t="81359" x="2401888" y="3044825"/>
          <p14:tracePt t="81391" x="2393950" y="3044825"/>
          <p14:tracePt t="81471" x="2384425" y="3063875"/>
          <p14:tracePt t="81538" x="2374900" y="3089275"/>
          <p14:tracePt t="81578" x="2374900" y="3108325"/>
          <p14:tracePt t="81875" x="2347913" y="3143250"/>
          <p14:tracePt t="81905" x="2322513" y="3179763"/>
          <p14:tracePt t="81938" x="2295525" y="3232150"/>
          <p14:tracePt t="81971" x="2286000" y="3286125"/>
          <p14:tracePt t="82038" x="2286000" y="3313113"/>
          <p14:tracePt t="82111" x="2295525" y="3340100"/>
          <p14:tracePt t="83722" x="2295525" y="3349625"/>
          <p14:tracePt t="85522" x="2303463" y="3375025"/>
          <p14:tracePt t="85578" x="2322513" y="3402013"/>
          <p14:tracePt t="85625" x="2322513" y="3421063"/>
          <p14:tracePt t="85722" x="2322513" y="3429000"/>
          <p14:tracePt t="85908" x="2330450" y="3429000"/>
          <p14:tracePt t="86939" x="2339975" y="3446463"/>
          <p14:tracePt t="87078" x="2339975" y="3473450"/>
          <p14:tracePt t="87111" x="2339975" y="3500438"/>
          <p14:tracePt t="87288" x="2347913" y="3509963"/>
          <p14:tracePt t="90409" x="2401888" y="3509963"/>
          <p14:tracePt t="90439" x="2490788" y="3509963"/>
          <p14:tracePt t="90472" x="2544763" y="3509963"/>
          <p14:tracePt t="90660" x="2473325" y="3500438"/>
          <p14:tracePt t="90689" x="2357438" y="3500438"/>
          <p14:tracePt t="90722" x="2098675" y="3500438"/>
          <p14:tracePt t="90756" x="1990725" y="3500438"/>
          <p14:tracePt t="90789" x="1928813" y="3500438"/>
          <p14:tracePt t="90813" x="1803400" y="3517900"/>
          <p14:tracePt t="90846" x="1776413" y="3527425"/>
          <p14:tracePt t="94579" x="1874838" y="3652838"/>
          <p14:tracePt t="94610" x="2268538" y="3973513"/>
          <p14:tracePt t="94643" x="2482850" y="4071938"/>
          <p14:tracePt t="94673" x="2795588" y="4286250"/>
          <p14:tracePt t="94706" x="2955925" y="4492625"/>
          <p14:tracePt t="94740" x="3062288" y="4591050"/>
          <p14:tracePt t="94773" x="3187700" y="4679950"/>
          <p14:tracePt t="94806" x="3232150" y="4706938"/>
          <p14:tracePt t="94846" x="3259138" y="4759325"/>
          <p14:tracePt t="94877" x="3348038" y="4849813"/>
          <p14:tracePt t="94909" x="3465513" y="4929188"/>
          <p14:tracePt t="94939" x="3633788" y="4983163"/>
          <p14:tracePt t="94973" x="3822700" y="5019675"/>
          <p14:tracePt t="95006" x="4116388" y="5027613"/>
          <p14:tracePt t="95039" x="4268788" y="5027613"/>
          <p14:tracePt t="95073" x="4322763" y="5027613"/>
          <p14:tracePt t="95097" x="4394200" y="5019675"/>
          <p14:tracePt t="95127" x="4446588" y="5000625"/>
          <p14:tracePt t="95160" x="4473575" y="4983163"/>
          <p14:tracePt t="95190" x="4500563" y="4965700"/>
          <p14:tracePt t="95223" x="4518025" y="4894263"/>
          <p14:tracePt t="95256" x="4491038" y="4768850"/>
          <p14:tracePt t="95290" x="4367213" y="4616450"/>
          <p14:tracePt t="95313" x="4303713" y="4591050"/>
          <p14:tracePt t="95347" x="4241800" y="4581525"/>
          <p14:tracePt t="95377" x="4197350" y="4581525"/>
          <p14:tracePt t="95409" x="4160838" y="4581525"/>
          <p14:tracePt t="95440" x="4116388" y="4581525"/>
          <p14:tracePt t="95473" x="4037013" y="4625975"/>
          <p14:tracePt t="95506" x="4027488" y="4652963"/>
          <p14:tracePt t="95580" x="4037013" y="4697413"/>
          <p14:tracePt t="95614" x="4187825" y="4733925"/>
          <p14:tracePt t="95629" x="4251325" y="4759325"/>
          <p14:tracePt t="95660" x="4322763" y="4849813"/>
          <p14:tracePt t="95690" x="4367213" y="4884738"/>
          <p14:tracePt t="95723" x="4456113" y="4884738"/>
          <p14:tracePt t="95756" x="4483100" y="4884738"/>
          <p14:tracePt t="95789" x="4518025" y="4884738"/>
          <p14:tracePt t="95814" x="4545013" y="4849813"/>
          <p14:tracePt t="95846" x="4545013" y="4805363"/>
          <p14:tracePt t="95923" x="4589463" y="4795838"/>
          <p14:tracePt t="95956" x="4652963" y="4822825"/>
          <p14:tracePt t="95990" x="4670425" y="4840288"/>
          <p14:tracePt t="96023" x="4714875" y="4840288"/>
          <p14:tracePt t="96056" x="4751388" y="4840288"/>
          <p14:tracePt t="96080" x="4795838" y="4840288"/>
          <p14:tracePt t="96111" x="4875213" y="4840288"/>
          <p14:tracePt t="96127" x="4902200" y="4840288"/>
          <p14:tracePt t="96160" x="4921250" y="4840288"/>
          <p14:tracePt t="96206" x="4983163" y="4857750"/>
          <p14:tracePt t="96240" x="4992688" y="4857750"/>
          <p14:tracePt t="96306" x="5010150" y="4911725"/>
          <p14:tracePt t="96330" x="5027613" y="5000625"/>
          <p14:tracePt t="96363" x="5045075" y="5010150"/>
          <p14:tracePt t="96393" x="5064125" y="5010150"/>
          <p14:tracePt t="96423" x="5089525" y="5010150"/>
          <p14:tracePt t="96456" x="5089525" y="5019675"/>
          <p14:tracePt t="96556" x="5064125" y="5019675"/>
          <p14:tracePt t="96596" x="5010150" y="5019675"/>
          <p14:tracePt t="96627" x="4946650" y="5019675"/>
          <p14:tracePt t="96644" x="4902200" y="5027613"/>
          <p14:tracePt t="96674" x="4867275" y="5037138"/>
        </p14:tracePtLst>
      </p14:laserTraceLst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Combinational Circuits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5613" y="1140263"/>
            <a:ext cx="8228012" cy="795803"/>
          </a:xfrm>
        </p:spPr>
        <p:txBody>
          <a:bodyPr/>
          <a:lstStyle/>
          <a:p>
            <a:pPr marL="342900" indent="-342900">
              <a:buFont typeface="Arial" pitchFamily="34" charset="0"/>
              <a:buChar char="•"/>
            </a:pPr>
            <a:r>
              <a:rPr lang="en-US" dirty="0" smtClean="0"/>
              <a:t>If the output of a function is completely defined by the current input then the function is called </a:t>
            </a:r>
            <a:r>
              <a:rPr lang="en-US" i="1" dirty="0" smtClean="0">
                <a:solidFill>
                  <a:schemeClr val="accent1"/>
                </a:solidFill>
              </a:rPr>
              <a:t>combinational </a:t>
            </a:r>
            <a:r>
              <a:rPr lang="en-US" dirty="0" smtClean="0"/>
              <a:t>:</a:t>
            </a:r>
          </a:p>
          <a:p>
            <a:pPr marL="342900" indent="-342900">
              <a:buFont typeface="Arial" pitchFamily="34" charset="0"/>
              <a:buChar char="•"/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990839" y="1914103"/>
            <a:ext cx="31577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latin typeface="Neo Sans Intel" pitchFamily="34" charset="0"/>
              </a:rPr>
              <a:t>Q</a:t>
            </a:r>
            <a:r>
              <a:rPr lang="en-US" sz="2000" dirty="0" err="1" smtClean="0">
                <a:latin typeface="Neo Sans Intel" pitchFamily="34" charset="0"/>
              </a:rPr>
              <a:t>t</a:t>
            </a:r>
            <a:r>
              <a:rPr lang="en-US" sz="2800" dirty="0" smtClean="0">
                <a:latin typeface="Neo Sans Intel" pitchFamily="34" charset="0"/>
              </a:rPr>
              <a:t> = </a:t>
            </a:r>
            <a:r>
              <a:rPr lang="en-US" sz="2800" dirty="0">
                <a:latin typeface="Neo Sans Intel" pitchFamily="34" charset="0"/>
              </a:rPr>
              <a:t>F</a:t>
            </a:r>
            <a:r>
              <a:rPr lang="en-US" sz="2800" dirty="0" smtClean="0">
                <a:latin typeface="Neo Sans Intel" pitchFamily="34" charset="0"/>
              </a:rPr>
              <a:t>(</a:t>
            </a:r>
            <a:r>
              <a:rPr lang="en-US" sz="2800" dirty="0" err="1" smtClean="0">
                <a:latin typeface="Neo Sans Intel" pitchFamily="34" charset="0"/>
              </a:rPr>
              <a:t>x</a:t>
            </a:r>
            <a:r>
              <a:rPr lang="en-US" dirty="0" err="1" smtClean="0">
                <a:latin typeface="Neo Sans Intel" pitchFamily="34" charset="0"/>
              </a:rPr>
              <a:t>t</a:t>
            </a:r>
            <a:r>
              <a:rPr lang="en-US" sz="2800" dirty="0" smtClean="0">
                <a:latin typeface="Neo Sans Intel" pitchFamily="34" charset="0"/>
              </a:rPr>
              <a:t>, </a:t>
            </a:r>
            <a:r>
              <a:rPr lang="en-US" sz="2800" dirty="0" err="1" smtClean="0">
                <a:latin typeface="Neo Sans Intel" pitchFamily="34" charset="0"/>
              </a:rPr>
              <a:t>y</a:t>
            </a:r>
            <a:r>
              <a:rPr lang="en-US" dirty="0" err="1">
                <a:latin typeface="Neo Sans Intel" pitchFamily="34" charset="0"/>
              </a:rPr>
              <a:t>t</a:t>
            </a:r>
            <a:r>
              <a:rPr lang="en-US" sz="2800" dirty="0" smtClean="0">
                <a:latin typeface="Neo Sans Intel" pitchFamily="34" charset="0"/>
              </a:rPr>
              <a:t>, </a:t>
            </a:r>
            <a:r>
              <a:rPr lang="en-US" sz="2800" dirty="0" err="1" smtClean="0">
                <a:latin typeface="Neo Sans Intel" pitchFamily="34" charset="0"/>
              </a:rPr>
              <a:t>z</a:t>
            </a:r>
            <a:r>
              <a:rPr lang="en-US" dirty="0" err="1" smtClean="0">
                <a:latin typeface="Neo Sans Intel" pitchFamily="34" charset="0"/>
              </a:rPr>
              <a:t>t</a:t>
            </a:r>
            <a:r>
              <a:rPr lang="en-US" sz="2800" dirty="0">
                <a:latin typeface="Neo Sans Intel" pitchFamily="34" charset="0"/>
              </a:rPr>
              <a:t>, …</a:t>
            </a:r>
            <a:r>
              <a:rPr lang="en-US" sz="2800" dirty="0" smtClean="0">
                <a:latin typeface="Neo Sans Intel" pitchFamily="34" charset="0"/>
              </a:rPr>
              <a:t>)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455694" y="2600176"/>
            <a:ext cx="8228012" cy="31630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75000"/>
              </a:spcBef>
              <a:spcAft>
                <a:spcPct val="0"/>
              </a:spcAft>
              <a:defRPr sz="2400" b="0" i="0">
                <a:solidFill>
                  <a:schemeClr val="tx1"/>
                </a:solidFill>
                <a:latin typeface="Neo Sans Intel"/>
                <a:ea typeface="+mn-ea"/>
                <a:cs typeface="Neo Sans Intel"/>
              </a:defRPr>
            </a:lvl1pPr>
            <a:lvl2pPr marL="185738" indent="-184150" algn="l" rtl="0" eaLnBrk="1" fontAlgn="base" hangingPunct="1">
              <a:spcBef>
                <a:spcPct val="40000"/>
              </a:spcBef>
              <a:spcAft>
                <a:spcPct val="0"/>
              </a:spcAft>
              <a:buClr>
                <a:schemeClr val="tx1"/>
              </a:buClr>
              <a:buFont typeface="Times" pitchFamily="18" charset="0"/>
              <a:buChar char="•"/>
              <a:defRPr sz="2200" b="0" i="0">
                <a:solidFill>
                  <a:schemeClr val="tx1"/>
                </a:solidFill>
                <a:latin typeface="Neo Sans Intel"/>
                <a:cs typeface="Neo Sans Intel"/>
              </a:defRPr>
            </a:lvl2pPr>
            <a:lvl3pPr marL="414338" indent="-2270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Neo Sans Intel" pitchFamily="34" charset="0"/>
              <a:buChar char="–"/>
              <a:defRPr sz="2000" b="0" i="0">
                <a:solidFill>
                  <a:schemeClr val="tx1"/>
                </a:solidFill>
                <a:latin typeface="Neo Sans Intel"/>
                <a:cs typeface="Neo Sans Intel"/>
              </a:defRPr>
            </a:lvl3pPr>
            <a:lvl4pPr marL="568325" indent="-1524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Neo Sans Intel" pitchFamily="34" charset="0"/>
              <a:buChar char="–"/>
              <a:defRPr sz="1800" b="0" i="0">
                <a:solidFill>
                  <a:schemeClr val="tx1"/>
                </a:solidFill>
                <a:latin typeface="Neo Sans Intel"/>
                <a:cs typeface="Neo Sans Intel"/>
              </a:defRPr>
            </a:lvl4pPr>
            <a:lvl5pPr marL="762000" indent="-1920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–"/>
              <a:defRPr sz="1800" b="0" i="0">
                <a:solidFill>
                  <a:schemeClr val="tx1"/>
                </a:solidFill>
                <a:latin typeface="Neo Sans Intel"/>
                <a:cs typeface="Neo Sans Intel"/>
              </a:defRPr>
            </a:lvl5pPr>
            <a:lvl6pPr marL="1219200" indent="-1920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–"/>
              <a:defRPr sz="1600">
                <a:solidFill>
                  <a:schemeClr val="tx1"/>
                </a:solidFill>
                <a:latin typeface="+mn-lt"/>
                <a:cs typeface="+mn-cs"/>
              </a:defRPr>
            </a:lvl6pPr>
            <a:lvl7pPr marL="1676400" indent="-1920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–"/>
              <a:defRPr sz="1600">
                <a:solidFill>
                  <a:schemeClr val="tx1"/>
                </a:solidFill>
                <a:latin typeface="+mn-lt"/>
                <a:cs typeface="+mn-cs"/>
              </a:defRPr>
            </a:lvl7pPr>
            <a:lvl8pPr marL="2133600" indent="-1920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–"/>
              <a:defRPr sz="1600">
                <a:solidFill>
                  <a:schemeClr val="tx1"/>
                </a:solidFill>
                <a:latin typeface="+mn-lt"/>
                <a:cs typeface="+mn-cs"/>
              </a:defRPr>
            </a:lvl8pPr>
            <a:lvl9pPr marL="2590800" indent="-1920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–"/>
              <a:defRPr sz="16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342900" indent="-342900">
              <a:buFont typeface="Arial" pitchFamily="34" charset="0"/>
              <a:buChar char="•"/>
            </a:pPr>
            <a:r>
              <a:rPr lang="en-US" dirty="0" smtClean="0"/>
              <a:t>Combinational circuit (scheme) is an implementation of a combinational function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dirty="0" smtClean="0"/>
              <a:t>A lot of things can be implemented using combinational circuits</a:t>
            </a:r>
          </a:p>
          <a:p>
            <a:pPr marL="757238" lvl="2" indent="-342900">
              <a:buFont typeface="Arial" pitchFamily="34" charset="0"/>
              <a:buChar char="•"/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Just a few examples that will be presented soon: </a:t>
            </a:r>
            <a:r>
              <a:rPr lang="en-US" dirty="0" err="1" smtClean="0">
                <a:solidFill>
                  <a:schemeClr val="tx2">
                    <a:lumMod val="75000"/>
                  </a:schemeClr>
                </a:solidFill>
              </a:rPr>
              <a:t>summator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, decoder, multiplexer</a:t>
            </a:r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66472006"/>
      </p:ext>
    </p:extLst>
  </p:cSld>
  <p:clrMapOvr>
    <a:masterClrMapping/>
  </p:clrMapOvr>
  <p:transition advTm="207619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4" grpId="0"/>
    </p:bldLst>
  </p:timing>
  <p:extLst>
    <p:ext uri="{3A86A75C-4F4B-4683-9AE1-C65F6400EC91}">
      <p14:laserTraceLst xmlns:p14="http://schemas.microsoft.com/office/powerpoint/2010/main">
        <p14:tracePtLst>
          <p14:tracePt t="21011" x="4956175" y="4973638"/>
          <p14:tracePt t="21019" x="4965700" y="4973638"/>
          <p14:tracePt t="21051" x="4973638" y="4973638"/>
          <p14:tracePt t="21194" x="4973638" y="4965700"/>
          <p14:tracePt t="21227" x="5732463" y="3849688"/>
          <p14:tracePt t="21261" x="6804025" y="1571625"/>
          <p14:tracePt t="21284" x="6867525" y="857250"/>
          <p14:tracePt t="21318" x="7135813" y="241300"/>
          <p14:tracePt t="21348" x="8215313" y="98425"/>
          <p14:tracePt t="21378" x="9136063" y="785813"/>
          <p14:tracePt t="21411" x="9136063" y="965200"/>
          <p14:tracePt t="21864" x="8759825" y="1133475"/>
          <p14:tracePt t="21894" x="8599488" y="1258888"/>
          <p14:tracePt t="21927" x="8599488" y="1268413"/>
          <p14:tracePt t="21994" x="8572500" y="1276350"/>
          <p14:tracePt t="22018" x="8510588" y="1285875"/>
          <p14:tracePt t="22035" x="8447088" y="1285875"/>
          <p14:tracePt t="22068" x="8340725" y="1303338"/>
          <p14:tracePt t="22098" x="8108950" y="1384300"/>
          <p14:tracePt t="22131" x="7902575" y="1428750"/>
          <p14:tracePt t="22161" x="7537450" y="1544638"/>
          <p14:tracePt t="22194" x="7207250" y="1714500"/>
          <p14:tracePt t="22227" x="7161213" y="1751013"/>
          <p14:tracePt t="22261" x="7126288" y="1768475"/>
          <p14:tracePt t="22301" x="7081838" y="1795463"/>
          <p14:tracePt t="22331" x="7037388" y="1795463"/>
          <p14:tracePt t="22364" x="6973888" y="1803400"/>
          <p14:tracePt t="22394" x="6884988" y="1812925"/>
          <p14:tracePt t="22427" x="6680200" y="1830388"/>
          <p14:tracePt t="22461" x="6589713" y="1822450"/>
          <p14:tracePt t="22494" x="6473825" y="1812925"/>
          <p14:tracePt t="22518" x="6384925" y="1803400"/>
          <p14:tracePt t="22551" x="6259513" y="1803400"/>
          <p14:tracePt t="22582" x="6153150" y="1795463"/>
          <p14:tracePt t="22614" x="6045200" y="1768475"/>
          <p14:tracePt t="22644" x="5894388" y="1731963"/>
          <p14:tracePt t="22677" x="5813425" y="1704975"/>
          <p14:tracePt t="22711" x="5643563" y="1670050"/>
          <p14:tracePt t="22744" x="5527675" y="1670050"/>
          <p14:tracePt t="22777" x="5340350" y="1687513"/>
          <p14:tracePt t="22801" x="5207000" y="1741488"/>
          <p14:tracePt t="22831" x="4992688" y="1795463"/>
          <p14:tracePt t="22864" x="4902200" y="1803400"/>
          <p14:tracePt t="22894" x="4875213" y="1812925"/>
          <p14:tracePt t="22927" x="4813300" y="1812925"/>
          <p14:tracePt t="22961" x="4732338" y="1812925"/>
          <p14:tracePt t="22994" x="4660900" y="1822450"/>
          <p14:tracePt t="23027" x="4572000" y="1849438"/>
          <p14:tracePt t="23051" x="4518025" y="1884363"/>
          <p14:tracePt t="23082" x="4419600" y="1920875"/>
          <p14:tracePt t="23114" x="4340225" y="1992313"/>
          <p14:tracePt t="23144" x="4276725" y="2027238"/>
          <p14:tracePt t="23177" x="4241800" y="2044700"/>
          <p14:tracePt t="23211" x="4205288" y="2054225"/>
          <p14:tracePt t="23244" x="4116388" y="2125663"/>
          <p14:tracePt t="23270" x="4044950" y="2197100"/>
          <p14:tracePt t="23303" x="4027488" y="2232025"/>
          <p14:tracePt t="23332" x="4027488" y="2259013"/>
          <p14:tracePt t="23411" x="4037013" y="2286000"/>
          <p14:tracePt t="23444" x="4133850" y="2374900"/>
          <p14:tracePt t="23477" x="4152900" y="2411413"/>
          <p14:tracePt t="23511" x="4197350" y="2446338"/>
          <p14:tracePt t="23528" x="4232275" y="2465388"/>
          <p14:tracePt t="23551" x="4295775" y="2527300"/>
          <p14:tracePt t="23581" x="4402138" y="2571750"/>
          <p14:tracePt t="23614" x="4473575" y="2571750"/>
          <p14:tracePt t="23644" x="4491038" y="2571750"/>
          <p14:tracePt t="23677" x="4572000" y="2598738"/>
          <p14:tracePt t="23711" x="4803775" y="2679700"/>
          <p14:tracePt t="23744" x="4911725" y="2714625"/>
          <p14:tracePt t="23777" x="4973638" y="2724150"/>
          <p14:tracePt t="23802" x="5045075" y="2751138"/>
          <p14:tracePt t="23831" x="5116513" y="2768600"/>
          <p14:tracePt t="23864" x="5187950" y="2786063"/>
          <p14:tracePt t="23894" x="5214938" y="2786063"/>
          <p14:tracePt t="25528" x="5207000" y="2786063"/>
          <p14:tracePt t="25552" x="5160963" y="2786063"/>
          <p14:tracePt t="25582" x="5126038" y="2768600"/>
          <p14:tracePt t="25614" x="5099050" y="2759075"/>
          <p14:tracePt t="25644" x="5054600" y="2759075"/>
          <p14:tracePt t="25678" x="4956175" y="2778125"/>
          <p14:tracePt t="25711" x="4921250" y="2795588"/>
          <p14:tracePt t="25761" x="4894263" y="2867025"/>
          <p14:tracePt t="25785" x="4911725" y="2973388"/>
          <p14:tracePt t="25818" x="4911725" y="3125788"/>
          <p14:tracePt t="26365" x="4894263" y="3125788"/>
          <p14:tracePt t="26461" x="4894263" y="3108325"/>
          <p14:tracePt t="26495" x="4911725" y="3071813"/>
          <p14:tracePt t="26528" x="4929188" y="3036888"/>
          <p14:tracePt t="26551" x="4938713" y="3009900"/>
          <p14:tracePt t="26582" x="4946650" y="2982913"/>
          <p14:tracePt t="26614" x="4956175" y="2965450"/>
          <p14:tracePt t="26645" x="4965700" y="2928938"/>
          <p14:tracePt t="26678" x="4992688" y="2894013"/>
          <p14:tracePt t="26711" x="4992688" y="2857500"/>
          <p14:tracePt t="26778" x="4992688" y="2840038"/>
          <p14:tracePt t="26835" x="4992688" y="2822575"/>
          <p14:tracePt t="26978" x="4992688" y="2813050"/>
          <p14:tracePt t="27228" x="4992688" y="2803525"/>
          <p14:tracePt t="27318" x="4992688" y="2786063"/>
          <p14:tracePt t="27598" x="4992688" y="2778125"/>
          <p14:tracePt t="28445" x="4992688" y="2759075"/>
          <p14:tracePt t="28528" x="4973638" y="2751138"/>
          <p14:tracePt t="28632" x="4956175" y="2706688"/>
          <p14:tracePt t="28661" x="4946650" y="2652713"/>
          <p14:tracePt t="28695" x="4946650" y="2643188"/>
          <p14:tracePt t="28728" x="4946650" y="2635250"/>
          <p14:tracePt t="28778" x="4938713" y="2616200"/>
          <p14:tracePt t="28802" x="4938713" y="2598738"/>
          <p14:tracePt t="28832" x="4938713" y="2563813"/>
          <p14:tracePt t="28865" x="4938713" y="2554288"/>
          <p14:tracePt t="29395" x="4938713" y="2536825"/>
          <p14:tracePt t="29462" x="4929188" y="2527300"/>
          <p14:tracePt t="29584" x="4929188" y="2517775"/>
          <p14:tracePt t="29616" x="4921250" y="2509838"/>
          <p14:tracePt t="29712" x="4902200" y="2500313"/>
          <p14:tracePt t="29945" x="4894263" y="2492375"/>
          <p14:tracePt t="30029" x="4894263" y="2482850"/>
          <p14:tracePt t="30228" x="4884738" y="2482850"/>
          <p14:tracePt t="30395" x="4875213" y="2482850"/>
          <p14:tracePt t="30445" x="4867275" y="2473325"/>
          <p14:tracePt t="30585" x="4848225" y="2455863"/>
          <p14:tracePt t="30695" x="4830763" y="2455863"/>
          <p14:tracePt t="30728" x="4813300" y="2455863"/>
          <p14:tracePt t="30849" x="4803775" y="2455863"/>
          <p14:tracePt t="30895" x="4776788" y="2455863"/>
          <p14:tracePt t="30995" x="4751388" y="2455863"/>
          <p14:tracePt t="31069" x="4741863" y="2446338"/>
          <p14:tracePt t="31212" x="4732338" y="2446338"/>
          <p14:tracePt t="31295" x="4724400" y="2446338"/>
          <p14:tracePt t="31395" x="4714875" y="2446338"/>
          <p14:tracePt t="31529" x="4705350" y="2438400"/>
          <p14:tracePt t="31585" x="4670425" y="2438400"/>
          <p14:tracePt t="31616" x="4643438" y="2438400"/>
          <p14:tracePt t="31645" x="4608513" y="2438400"/>
          <p14:tracePt t="31678" x="4589463" y="2438400"/>
          <p14:tracePt t="31712" x="4562475" y="2438400"/>
          <p14:tracePt t="31745" x="4527550" y="2438400"/>
          <p14:tracePt t="31770" x="4510088" y="2438400"/>
          <p14:tracePt t="31803" x="4491038" y="2438400"/>
          <p14:tracePt t="31833" x="4456113" y="2428875"/>
          <p14:tracePt t="31866" x="4419600" y="2420938"/>
          <p14:tracePt t="31896" x="4367213" y="2411413"/>
          <p14:tracePt t="31913" x="4340225" y="2411413"/>
          <p14:tracePt t="31945" x="4313238" y="2384425"/>
          <p14:tracePt t="31996" x="4224338" y="2384425"/>
          <p14:tracePt t="32013" x="4205288" y="2384425"/>
          <p14:tracePt t="32036" x="4170363" y="2374900"/>
          <p14:tracePt t="32069" x="4125913" y="2374900"/>
          <p14:tracePt t="32100" x="4054475" y="2366963"/>
          <p14:tracePt t="32132" x="3938588" y="2339975"/>
          <p14:tracePt t="32162" x="3867150" y="2330450"/>
          <p14:tracePt t="32196" x="3741738" y="2303463"/>
          <p14:tracePt t="32213" x="3714750" y="2303463"/>
          <p14:tracePt t="32245" x="3670300" y="2303463"/>
          <p14:tracePt t="32279" x="3643313" y="2303463"/>
          <p14:tracePt t="32303" x="3616325" y="2303463"/>
          <p14:tracePt t="32333" x="3562350" y="2303463"/>
          <p14:tracePt t="32366" x="3446463" y="2303463"/>
          <p14:tracePt t="32395" x="3394075" y="2312988"/>
          <p14:tracePt t="32428" x="3330575" y="2312988"/>
          <p14:tracePt t="32462" x="3232150" y="2303463"/>
          <p14:tracePt t="32495" x="3125788" y="2295525"/>
          <p14:tracePt t="32529" x="3062288" y="2286000"/>
          <p14:tracePt t="32569" x="3017838" y="2286000"/>
          <p14:tracePt t="32632" x="3000375" y="2286000"/>
          <p14:tracePt t="32695" x="2990850" y="2286000"/>
          <p14:tracePt t="32728" x="2973388" y="2286000"/>
          <p14:tracePt t="32762" x="2965450" y="2303463"/>
          <p14:tracePt t="32895" x="2965450" y="2312988"/>
          <p14:tracePt t="32962" x="2965450" y="2322513"/>
          <p14:tracePt t="33012" x="2965450" y="2366963"/>
          <p14:tracePt t="33115" x="2965450" y="2374900"/>
          <p14:tracePt t="33212" x="2965450" y="2384425"/>
          <p14:tracePt t="33279" x="2973388" y="2384425"/>
          <p14:tracePt t="33303" x="2982913" y="2393950"/>
          <p14:tracePt t="33336" x="2982913" y="2411413"/>
          <p14:tracePt t="33366" x="3000375" y="2411413"/>
          <p14:tracePt t="33445" x="3027363" y="2420938"/>
          <p14:tracePt t="33512" x="3036888" y="2420938"/>
          <p14:tracePt t="34132" x="3044825" y="2420938"/>
          <p14:tracePt t="34212" x="3054350" y="2428875"/>
          <p14:tracePt t="34462" x="3062288" y="2428875"/>
          <p14:tracePt t="34599" x="3081338" y="2428875"/>
          <p14:tracePt t="34695" x="3108325" y="2428875"/>
          <p14:tracePt t="34746" x="3116263" y="2428875"/>
          <p14:tracePt t="34779" x="3125788" y="2428875"/>
          <p14:tracePt t="34836" x="3152775" y="2438400"/>
          <p14:tracePt t="34866" x="3187700" y="2438400"/>
          <p14:tracePt t="34962" x="3197225" y="2446338"/>
          <p14:tracePt t="34996" x="3205163" y="2455863"/>
          <p14:tracePt t="35029" x="3214688" y="2465388"/>
          <p14:tracePt t="35085" x="3214688" y="2482850"/>
          <p14:tracePt t="35146" x="3224213" y="2482850"/>
          <p14:tracePt t="35429" x="3251200" y="2492375"/>
          <p14:tracePt t="35512" x="3259138" y="2492375"/>
          <p14:tracePt t="36899" x="3286125" y="2500313"/>
          <p14:tracePt t="36929" x="3402013" y="2554288"/>
          <p14:tracePt t="36963" x="3438525" y="2554288"/>
          <p14:tracePt t="36996" x="3446463" y="2554288"/>
          <p14:tracePt t="37163" x="3446463" y="2563813"/>
          <p14:tracePt t="39896" x="3429000" y="2544763"/>
          <p14:tracePt t="39929" x="3411538" y="2527300"/>
          <p14:tracePt t="39980" x="3402013" y="2517775"/>
          <p14:tracePt t="40071" x="3375025" y="2509838"/>
          <p14:tracePt t="40133" x="3367088" y="2509838"/>
          <p14:tracePt t="40213" x="3357563" y="2509838"/>
          <p14:tracePt t="40263" x="3348038" y="2509838"/>
          <p14:tracePt t="40287" x="3330575" y="2500313"/>
          <p14:tracePt t="40336" x="3322638" y="2492375"/>
          <p14:tracePt t="40367" x="3303588" y="2492375"/>
          <p14:tracePt t="40413" x="3286125" y="2492375"/>
          <p14:tracePt t="40446" x="3286125" y="2473325"/>
          <p14:tracePt t="40480" x="3276600" y="2482850"/>
          <p14:tracePt t="40603" x="3268663" y="2482850"/>
          <p14:tracePt t="41070" x="3268663" y="2492375"/>
          <p14:tracePt t="41163" x="3295650" y="2500313"/>
          <p14:tracePt t="41196" x="3340100" y="2509838"/>
          <p14:tracePt t="41230" x="3367088" y="2517775"/>
          <p14:tracePt t="41263" x="3411538" y="2517775"/>
          <p14:tracePt t="41336" x="3429000" y="2517775"/>
          <p14:tracePt t="41400" x="3465513" y="2527300"/>
          <p14:tracePt t="41480" x="3482975" y="2536825"/>
          <p14:tracePt t="41513" x="3581400" y="2536825"/>
          <p14:tracePt t="41531" x="3643313" y="2536825"/>
          <p14:tracePt t="41554" x="3687763" y="2536825"/>
          <p14:tracePt t="41585" x="3751263" y="2527300"/>
          <p14:tracePt t="41617" x="3768725" y="2527300"/>
          <p14:tracePt t="41680" x="3786188" y="2527300"/>
          <p14:tracePt t="41730" x="3803650" y="2527300"/>
          <p14:tracePt t="41796" x="3822700" y="2527300"/>
          <p14:tracePt t="41837" x="3867150" y="2527300"/>
          <p14:tracePt t="41867" x="3902075" y="2527300"/>
          <p14:tracePt t="41900" x="3965575" y="2536825"/>
          <p14:tracePt t="41930" x="4071938" y="2544763"/>
          <p14:tracePt t="41963" x="4241800" y="2571750"/>
          <p14:tracePt t="41996" x="4562475" y="2589213"/>
          <p14:tracePt t="42030" x="4965700" y="2625725"/>
          <p14:tracePt t="42054" x="5357813" y="2571750"/>
          <p14:tracePt t="42087" x="5830888" y="2465388"/>
          <p14:tracePt t="42118" x="6188075" y="2401888"/>
          <p14:tracePt t="42149" x="6394450" y="2366963"/>
          <p14:tracePt t="42180" x="6473825" y="2330450"/>
          <p14:tracePt t="42213" x="6608763" y="2268538"/>
          <p14:tracePt t="42231" x="6653213" y="2251075"/>
          <p14:tracePt t="42263" x="6742113" y="2251075"/>
          <p14:tracePt t="42287" x="6823075" y="2251075"/>
          <p14:tracePt t="42321" x="6894513" y="2241550"/>
          <p14:tracePt t="42400" x="6929438" y="2206625"/>
          <p14:tracePt t="42430" x="6973888" y="2143125"/>
          <p14:tracePt t="42463" x="6992938" y="2108200"/>
          <p14:tracePt t="42497" x="7027863" y="2063750"/>
          <p14:tracePt t="42530" x="7045325" y="2044700"/>
          <p14:tracePt t="42553" x="7045325" y="2027238"/>
          <p14:tracePt t="42663" x="7045325" y="2017713"/>
          <p14:tracePt t="42780" x="6983413" y="2017713"/>
          <p14:tracePt t="42804" x="6965950" y="2017713"/>
          <p14:tracePt t="42837" x="6921500" y="2017713"/>
          <p14:tracePt t="42851" x="6894513" y="2017713"/>
          <p14:tracePt t="42884" x="6759575" y="2017713"/>
          <p14:tracePt t="42914" x="6500813" y="1973263"/>
          <p14:tracePt t="42931" x="6367463" y="1938338"/>
          <p14:tracePt t="42963" x="6000750" y="1965325"/>
          <p14:tracePt t="42997" x="5688013" y="1965325"/>
          <p14:tracePt t="43030" x="5429250" y="1965325"/>
          <p14:tracePt t="43054" x="5357813" y="1965325"/>
          <p14:tracePt t="43087" x="5295900" y="1973263"/>
          <p14:tracePt t="43117" x="5214938" y="1992313"/>
          <p14:tracePt t="43150" x="5108575" y="1992313"/>
          <p14:tracePt t="43180" x="5000625" y="2000250"/>
          <p14:tracePt t="43214" x="4902200" y="2017713"/>
          <p14:tracePt t="43231" x="4875213" y="2027238"/>
          <p14:tracePt t="43263" x="4776788" y="2027238"/>
          <p14:tracePt t="43297" x="4660900" y="2027238"/>
          <p14:tracePt t="43320" x="4608513" y="2036763"/>
          <p14:tracePt t="43351" x="4510088" y="2063750"/>
          <p14:tracePt t="43384" x="4313238" y="2125663"/>
          <p14:tracePt t="43414" x="4143375" y="2125663"/>
          <p14:tracePt t="43447" x="4017963" y="2143125"/>
          <p14:tracePt t="43480" x="3983038" y="2143125"/>
          <p14:tracePt t="43530" x="3956050" y="2143125"/>
          <p14:tracePt t="43554" x="3857625" y="2170113"/>
          <p14:tracePt t="43587" x="3776663" y="2179638"/>
          <p14:tracePt t="43617" x="3741738" y="2187575"/>
          <p14:tracePt t="43650" x="3732213" y="2206625"/>
          <p14:tracePt t="43680" x="3714750" y="2206625"/>
          <p14:tracePt t="43714" x="3670300" y="2206625"/>
          <p14:tracePt t="43747" x="3652838" y="2206625"/>
          <p14:tracePt t="43797" x="3633788" y="2206625"/>
          <p14:tracePt t="43900" x="3625850" y="2197100"/>
          <p14:tracePt t="43930" x="3608388" y="2108200"/>
          <p14:tracePt t="43963" x="3598863" y="2054225"/>
          <p14:tracePt t="43997" x="3598863" y="2027238"/>
          <p14:tracePt t="44053" x="3598863" y="2017713"/>
          <p14:tracePt t="44087" x="3581400" y="2009775"/>
          <p14:tracePt t="44117" x="3544888" y="1992313"/>
          <p14:tracePt t="44150" x="3473450" y="1965325"/>
          <p14:tracePt t="44180" x="3429000" y="1938338"/>
          <p14:tracePt t="44214" x="3340100" y="1928813"/>
          <p14:tracePt t="44247" x="3214688" y="1901825"/>
          <p14:tracePt t="44280" x="3089275" y="1901825"/>
          <p14:tracePt t="44314" x="3036888" y="1901825"/>
          <p14:tracePt t="44353" x="3017838" y="1928813"/>
          <p14:tracePt t="44385" x="2990850" y="1946275"/>
          <p14:tracePt t="44414" x="2973388" y="1955800"/>
          <p14:tracePt t="44447" x="2965450" y="2009775"/>
          <p14:tracePt t="44480" x="2965450" y="2098675"/>
          <p14:tracePt t="44514" x="2965450" y="2179638"/>
          <p14:tracePt t="44531" x="2965450" y="2251075"/>
          <p14:tracePt t="44554" x="2982913" y="2366963"/>
          <p14:tracePt t="44587" x="2982913" y="2438400"/>
          <p14:tracePt t="44618" x="3000375" y="2581275"/>
          <p14:tracePt t="44650" x="3054350" y="2652713"/>
          <p14:tracePt t="44680" x="3071813" y="2652713"/>
          <p14:tracePt t="44747" x="3179763" y="2643188"/>
          <p14:tracePt t="44780" x="3402013" y="2589213"/>
          <p14:tracePt t="44804" x="3446463" y="2589213"/>
          <p14:tracePt t="44837" x="3465513" y="2554288"/>
          <p14:tracePt t="44867" x="3482975" y="2517775"/>
          <p14:tracePt t="44897" x="3465513" y="2482850"/>
          <p14:tracePt t="44930" x="3455988" y="2428875"/>
          <p14:tracePt t="44963" x="3455988" y="2384425"/>
          <p14:tracePt t="44997" x="3419475" y="2330450"/>
          <p14:tracePt t="45030" x="3411538" y="2278063"/>
          <p14:tracePt t="45071" x="3384550" y="2197100"/>
          <p14:tracePt t="45101" x="3384550" y="2179638"/>
          <p14:tracePt t="45134" x="3367088" y="2160588"/>
          <p14:tracePt t="45214" x="3348038" y="2152650"/>
          <p14:tracePt t="45247" x="3313113" y="2135188"/>
          <p14:tracePt t="45280" x="3241675" y="2116138"/>
          <p14:tracePt t="45304" x="3205163" y="2108200"/>
          <p14:tracePt t="45338" x="3170238" y="2098675"/>
          <p14:tracePt t="45368" x="3116263" y="2098675"/>
          <p14:tracePt t="45400" x="3098800" y="2089150"/>
          <p14:tracePt t="45464" x="3062288" y="2108200"/>
          <p14:tracePt t="45497" x="3044825" y="2170113"/>
          <p14:tracePt t="45530" x="3044825" y="2206625"/>
          <p14:tracePt t="45570" x="3044825" y="2232025"/>
          <p14:tracePt t="45601" x="3054350" y="2278063"/>
          <p14:tracePt t="45634" x="3205163" y="2349500"/>
          <p14:tracePt t="45664" x="3340100" y="2411413"/>
          <p14:tracePt t="45697" x="3482975" y="2428875"/>
          <p14:tracePt t="45730" x="3536950" y="2428875"/>
          <p14:tracePt t="45764" x="3643313" y="2420938"/>
          <p14:tracePt t="45788" x="3803650" y="2428875"/>
          <p14:tracePt t="45821" x="3946525" y="2482850"/>
          <p14:tracePt t="45851" x="3983038" y="2492375"/>
          <p14:tracePt t="45914" x="4000500" y="2492375"/>
          <p14:tracePt t="45980" x="4010025" y="2492375"/>
          <p14:tracePt t="46104" x="3990975" y="2492375"/>
          <p14:tracePt t="46180" x="3990975" y="2473325"/>
          <p14:tracePt t="46297" x="3983038" y="2473325"/>
          <p14:tracePt t="46447" x="4017963" y="2473325"/>
          <p14:tracePt t="46480" x="4054475" y="2473325"/>
          <p14:tracePt t="46514" x="4071938" y="2465388"/>
          <p14:tracePt t="46531" x="4081463" y="2455863"/>
          <p14:tracePt t="46587" x="4089400" y="2455863"/>
          <p14:tracePt t="46804" x="4125913" y="2455863"/>
          <p14:tracePt t="46914" x="4133850" y="2455863"/>
          <p14:tracePt t="46947" x="4143375" y="2455863"/>
          <p14:tracePt t="46981" x="4152900" y="2455863"/>
          <p14:tracePt t="47031" x="4160838" y="2455863"/>
          <p14:tracePt t="47054" x="4170363" y="2455863"/>
          <p14:tracePt t="47088" x="4187825" y="2438400"/>
          <p14:tracePt t="47118" x="4187825" y="2420938"/>
          <p14:tracePt t="47150" x="4187825" y="2393950"/>
          <p14:tracePt t="47197" x="4170363" y="2330450"/>
          <p14:tracePt t="47231" x="4170363" y="2278063"/>
          <p14:tracePt t="47264" x="4170363" y="2259013"/>
          <p14:tracePt t="47354" x="4170363" y="2251075"/>
          <p14:tracePt t="47414" x="4214813" y="2286000"/>
          <p14:tracePt t="47447" x="4276725" y="2374900"/>
          <p14:tracePt t="47481" x="4286250" y="2384425"/>
          <p14:tracePt t="47530" x="4340225" y="2384425"/>
          <p14:tracePt t="47555" x="4384675" y="2384425"/>
          <p14:tracePt t="47585" x="4438650" y="2384425"/>
          <p14:tracePt t="47617" x="4473575" y="2384425"/>
          <p14:tracePt t="47651" x="4554538" y="2384425"/>
          <p14:tracePt t="47680" x="4633913" y="2374900"/>
          <p14:tracePt t="47714" x="4687888" y="2349500"/>
          <p14:tracePt t="47747" x="4714875" y="2303463"/>
          <p14:tracePt t="47823" x="4714875" y="2295525"/>
          <p14:tracePt t="48014" x="4732338" y="2349500"/>
          <p14:tracePt t="48032" x="4732338" y="2384425"/>
          <p14:tracePt t="48072" x="4741863" y="2401888"/>
          <p14:tracePt t="48104" x="4768850" y="2401888"/>
          <p14:tracePt t="48150" x="4803775" y="2401888"/>
          <p14:tracePt t="48181" x="4867275" y="2411413"/>
          <p14:tracePt t="48214" x="4921250" y="2411413"/>
          <p14:tracePt t="48247" x="4946650" y="2411413"/>
          <p14:tracePt t="48281" x="4946650" y="2401888"/>
          <p14:tracePt t="48354" x="4946650" y="2384425"/>
          <p14:tracePt t="48431" x="4965700" y="2366963"/>
          <p14:tracePt t="48464" x="4965700" y="2357438"/>
          <p14:tracePt t="48497" x="4973638" y="2357438"/>
          <p14:tracePt t="48531" x="4973638" y="2349500"/>
          <p14:tracePt t="48804" x="4983163" y="2374900"/>
          <p14:tracePt t="48838" x="4992688" y="2411413"/>
          <p14:tracePt t="48885" x="5010150" y="2446338"/>
          <p14:tracePt t="48931" x="5037138" y="2455863"/>
          <p14:tracePt t="48981" x="5064125" y="2455863"/>
          <p14:tracePt t="49014" x="5089525" y="2455863"/>
          <p14:tracePt t="49032" x="5135563" y="2455863"/>
          <p14:tracePt t="49055" x="5207000" y="2465388"/>
          <p14:tracePt t="49089" x="5259388" y="2465388"/>
          <p14:tracePt t="49118" x="5278438" y="2455863"/>
          <p14:tracePt t="49151" x="5303838" y="2455863"/>
          <p14:tracePt t="49181" x="5349875" y="2446338"/>
          <p14:tracePt t="49214" x="5384800" y="2411413"/>
          <p14:tracePt t="49247" x="5384800" y="2401888"/>
          <p14:tracePt t="49281" x="5394325" y="2401888"/>
          <p14:tracePt t="49305" x="5394325" y="2393950"/>
          <p14:tracePt t="49634" x="5402263" y="2384425"/>
          <p14:tracePt t="50651" x="5402263" y="2374900"/>
          <p14:tracePt t="123123" x="5394325" y="2143125"/>
          <p14:tracePt t="123147" x="5394325" y="2098675"/>
          <p14:tracePt t="123180" x="5375275" y="2089150"/>
          <p14:tracePt t="123210" x="5349875" y="2089150"/>
          <p14:tracePt t="123243" x="5303838" y="2135188"/>
          <p14:tracePt t="123273" x="5116513" y="2160588"/>
          <p14:tracePt t="123306" x="4867275" y="2187575"/>
          <p14:tracePt t="123339" x="4759325" y="2214563"/>
          <p14:tracePt t="123373" x="4724400" y="2214563"/>
          <p14:tracePt t="123397" x="4652963" y="2197100"/>
          <p14:tracePt t="123430" x="4456113" y="2152650"/>
          <p14:tracePt t="123444" x="4411663" y="2152650"/>
          <p14:tracePt t="123477" x="4241800" y="2152650"/>
          <p14:tracePt t="123506" x="4187825" y="2152650"/>
          <p14:tracePt t="123540" x="4179888" y="2152650"/>
          <p14:tracePt t="124710" x="4089400" y="2197100"/>
          <p14:tracePt t="124743" x="4054475" y="2241550"/>
          <p14:tracePt t="124790" x="4062413" y="2251075"/>
          <p14:tracePt t="124823" x="4098925" y="2259013"/>
          <p14:tracePt t="125373" x="4098925" y="2251075"/>
          <p14:tracePt t="125413" x="4089400" y="2241550"/>
          <p14:tracePt t="125444" x="4081463" y="2214563"/>
          <p14:tracePt t="125493" x="4062413" y="2214563"/>
          <p14:tracePt t="125907" x="4081463" y="2206625"/>
          <p14:tracePt t="125946" x="4098925" y="2206625"/>
          <p14:tracePt t="125977" x="4108450" y="2206625"/>
          <p14:tracePt t="126074" x="4116388" y="2206625"/>
          <p14:tracePt t="126323" x="4125913" y="2206625"/>
          <p14:tracePt t="128493" x="4125913" y="2187575"/>
          <p14:tracePt t="128524" x="4125913" y="2179638"/>
          <p14:tracePt t="129340" x="4108450" y="2187575"/>
          <p14:tracePt t="129374" x="4027488" y="2197100"/>
          <p14:tracePt t="129407" x="3965575" y="2197100"/>
          <p14:tracePt t="129447" x="3884613" y="2224088"/>
          <p14:tracePt t="129478" x="3848100" y="2241550"/>
          <p14:tracePt t="129507" x="3813175" y="2251075"/>
          <p14:tracePt t="129624" x="3803650" y="2259013"/>
          <p14:tracePt t="129657" x="3786188" y="2259013"/>
          <p14:tracePt t="129681" x="3768725" y="2259013"/>
          <p14:tracePt t="129727" x="3724275" y="2278063"/>
          <p14:tracePt t="129757" x="3660775" y="2322513"/>
          <p14:tracePt t="129790" x="3544888" y="2374900"/>
          <p14:tracePt t="129824" x="3536950" y="2374900"/>
          <p14:tracePt t="129907" x="3473450" y="2393950"/>
          <p14:tracePt t="129931" x="3429000" y="2401888"/>
          <p14:tracePt t="129962" x="3429000" y="2411413"/>
          <p14:tracePt t="129994" x="3419475" y="2411413"/>
          <p14:tracePt t="130024" x="3411538" y="2411413"/>
          <p14:tracePt t="130140" x="3375025" y="2411413"/>
          <p14:tracePt t="130213" x="3357563" y="2411413"/>
          <p14:tracePt t="130241" x="3348038" y="2411413"/>
          <p14:tracePt t="130274" x="3340100" y="2411413"/>
          <p14:tracePt t="130307" x="3295650" y="2411413"/>
          <p14:tracePt t="130340" x="3232150" y="2411413"/>
          <p14:tracePt t="130374" x="3197225" y="2401888"/>
          <p14:tracePt t="130398" x="3170238" y="2401888"/>
          <p14:tracePt t="130431" x="3009900" y="2438400"/>
          <p14:tracePt t="130461" x="2919413" y="2438400"/>
          <p14:tracePt t="130494" x="2911475" y="2438400"/>
          <p14:tracePt t="130607" x="2911475" y="2428875"/>
          <p14:tracePt t="130727" x="2946400" y="2438400"/>
          <p14:tracePt t="130757" x="3054350" y="2455863"/>
          <p14:tracePt t="130790" x="3367088" y="2536825"/>
          <p14:tracePt t="130824" x="3956050" y="2589213"/>
          <p14:tracePt t="130858" x="4037013" y="2598738"/>
          <p14:tracePt t="130883" x="4062413" y="2608263"/>
          <p14:tracePt t="130916" x="4125913" y="2625725"/>
          <p14:tracePt t="130949" x="4268788" y="2635250"/>
          <p14:tracePt t="130979" x="4357688" y="2635250"/>
          <p14:tracePt t="131007" x="4402138" y="2635250"/>
          <p14:tracePt t="131041" x="4419600" y="2635250"/>
          <p14:tracePt t="131090" x="4429125" y="2635250"/>
          <p14:tracePt t="131180" x="4429125" y="2643188"/>
          <p14:tracePt t="131212" x="4438650" y="2643188"/>
          <p14:tracePt t="133915" x="4367213" y="2643188"/>
          <p14:tracePt t="133948" x="4125913" y="2643188"/>
          <p14:tracePt t="133962" x="4054475" y="2625725"/>
          <p14:tracePt t="133995" x="3687763" y="2517775"/>
          <p14:tracePt t="134024" x="3625850" y="2500313"/>
          <p14:tracePt t="134042" x="3608388" y="2492375"/>
          <p14:tracePt t="134075" x="3581400" y="2482850"/>
          <p14:tracePt t="134108" x="3527425" y="2473325"/>
          <p14:tracePt t="134125" x="3517900" y="2455863"/>
          <p14:tracePt t="134158" x="3490913" y="2455863"/>
          <p14:tracePt t="134182" x="3465513" y="2446338"/>
          <p14:tracePt t="134212" x="3419475" y="2411413"/>
          <p14:tracePt t="134408" x="3455988" y="2411413"/>
          <p14:tracePt t="134431" x="3536950" y="2411413"/>
          <p14:tracePt t="134462" x="3867150" y="2420938"/>
          <p14:tracePt t="134494" x="4500563" y="2357438"/>
          <p14:tracePt t="134525" x="4911725" y="2330450"/>
          <p14:tracePt t="134542" x="5045075" y="2330450"/>
          <p14:tracePt t="134574" x="5153025" y="2330450"/>
          <p14:tracePt t="134608" x="5259388" y="2312988"/>
          <p14:tracePt t="134641" x="5322888" y="2303463"/>
          <p14:tracePt t="134665" x="5402263" y="2268538"/>
          <p14:tracePt t="134698" x="5581650" y="2241550"/>
          <p14:tracePt t="134728" x="5778500" y="2187575"/>
          <p14:tracePt t="134761" x="5973763" y="2143125"/>
          <p14:tracePt t="134791" x="6054725" y="2116138"/>
          <p14:tracePt t="134824" x="6161088" y="2108200"/>
          <p14:tracePt t="134858" x="6180138" y="2108200"/>
          <p14:tracePt t="134978" x="6180138" y="2081213"/>
          <p14:tracePt t="135011" x="6161088" y="2036763"/>
          <p14:tracePt t="135041" x="6089650" y="2036763"/>
          <p14:tracePt t="135075" x="6018213" y="2036763"/>
          <p14:tracePt t="135108" x="5946775" y="2036763"/>
          <p14:tracePt t="135141" x="5929313" y="2027238"/>
          <p14:tracePt t="135308" x="6161088" y="2027238"/>
          <p14:tracePt t="135341" x="6616700" y="2027238"/>
          <p14:tracePt t="135374" x="6742113" y="2036763"/>
          <p14:tracePt t="135408" x="8609013" y="1920875"/>
          <p14:tracePt t="135431" x="8778875" y="1920875"/>
          <p14:tracePt t="135462" x="8804275" y="1920875"/>
          <p14:tracePt t="135511" x="8831263" y="1920875"/>
          <p14:tracePt t="135558" x="8831263" y="1911350"/>
          <p14:tracePt t="135591" x="8813800" y="1866900"/>
          <p14:tracePt t="135624" x="8582025" y="1822450"/>
          <p14:tracePt t="135658" x="8367713" y="1731963"/>
          <p14:tracePt t="135681" x="8081963" y="1724025"/>
          <p14:tracePt t="135712" x="7751763" y="1679575"/>
          <p14:tracePt t="135745" x="7286625" y="1643063"/>
          <p14:tracePt t="135775" x="6946900" y="1625600"/>
          <p14:tracePt t="135808" x="6724650" y="1608138"/>
          <p14:tracePt t="135841" x="6661150" y="1608138"/>
          <p14:tracePt t="135891" x="6564313" y="1616075"/>
          <p14:tracePt t="135915" x="6394450" y="1643063"/>
          <p14:tracePt t="135948" x="6170613" y="1652588"/>
          <p14:tracePt t="135979" x="6089650" y="1652588"/>
          <p14:tracePt t="136011" x="6081713" y="1670050"/>
          <p14:tracePt t="136042" x="6072188" y="1670050"/>
          <p14:tracePt t="136075" x="6064250" y="1679575"/>
          <p14:tracePt t="136141" x="6054725" y="1731963"/>
          <p14:tracePt t="136165" x="6054725" y="1795463"/>
          <p14:tracePt t="136198" x="6116638" y="1911350"/>
          <p14:tracePt t="136229" x="6126163" y="1955800"/>
          <p14:tracePt t="136261" x="6161088" y="2000250"/>
          <p14:tracePt t="136291" x="6286500" y="2044700"/>
          <p14:tracePt t="136325" x="6537325" y="2063750"/>
          <p14:tracePt t="136358" x="6626225" y="2071688"/>
          <p14:tracePt t="136391" x="6661150" y="2089150"/>
          <p14:tracePt t="136415" x="6670675" y="2098675"/>
          <p14:tracePt t="136464" x="6742113" y="2098675"/>
          <p14:tracePt t="136479" x="6759575" y="2098675"/>
          <p14:tracePt t="136509" x="6769100" y="2098675"/>
          <p14:tracePt t="136625" x="6778625" y="2098675"/>
          <p14:tracePt t="136775" x="6796088" y="2098675"/>
          <p14:tracePt t="137291" x="6804025" y="2098675"/>
          <p14:tracePt t="138058" x="6804025" y="2108200"/>
          <p14:tracePt t="138092" x="6786563" y="2108200"/>
          <p14:tracePt t="138141" x="6778625" y="2108200"/>
          <p14:tracePt t="138261" x="6769100" y="2081213"/>
          <p14:tracePt t="138591" x="6769100" y="2071688"/>
          <p14:tracePt t="138682" x="6759575" y="2071688"/>
          <p14:tracePt t="138712" x="6670675" y="2081213"/>
          <p14:tracePt t="138745" x="6340475" y="2143125"/>
          <p14:tracePt t="138775" x="5857875" y="2160588"/>
          <p14:tracePt t="138808" x="5500688" y="2152650"/>
          <p14:tracePt t="138842" x="5340350" y="2160588"/>
          <p14:tracePt t="138875" x="5126038" y="2160588"/>
          <p14:tracePt t="138908" x="4830763" y="2197100"/>
          <p14:tracePt t="138932" x="4714875" y="2206625"/>
          <p14:tracePt t="138962" x="4625975" y="2206625"/>
          <p14:tracePt t="138995" x="4394200" y="2206625"/>
          <p14:tracePt t="139025" x="4010025" y="2241550"/>
          <p14:tracePt t="139043" x="3902075" y="2241550"/>
          <p14:tracePt t="139076" x="3732213" y="2241550"/>
          <p14:tracePt t="139108" x="3670300" y="2241550"/>
          <p14:tracePt t="139141" x="3625850" y="2241550"/>
          <p14:tracePt t="139165" x="3598863" y="2241550"/>
          <p14:tracePt t="139198" x="3554413" y="2241550"/>
          <p14:tracePt t="139229" x="3473450" y="2241550"/>
          <p14:tracePt t="139261" x="3438525" y="2259013"/>
          <p14:tracePt t="139291" x="3429000" y="2259013"/>
          <p14:tracePt t="139358" x="3251200" y="2295525"/>
          <p14:tracePt t="139391" x="3062288" y="2330450"/>
          <p14:tracePt t="139425" x="3000375" y="2349500"/>
          <p14:tracePt t="139465" x="2928938" y="2411413"/>
          <p14:tracePt t="139495" x="2911475" y="2428875"/>
          <p14:tracePt t="139542" x="2911475" y="2438400"/>
          <p14:tracePt t="139575" x="2928938" y="2473325"/>
          <p14:tracePt t="139608" x="2946400" y="2482850"/>
          <p14:tracePt t="139642" x="3000375" y="2482850"/>
          <p14:tracePt t="139681" x="3036888" y="2482850"/>
          <p14:tracePt t="139713" x="3179763" y="2482850"/>
          <p14:tracePt t="139745" x="3384550" y="2527300"/>
          <p14:tracePt t="139775" x="3536950" y="2563813"/>
          <p14:tracePt t="139808" x="3660775" y="2563813"/>
          <p14:tracePt t="139842" x="4108450" y="2544763"/>
          <p14:tracePt t="139875" x="4589463" y="2554288"/>
          <p14:tracePt t="139908" x="4786313" y="2581275"/>
          <p14:tracePt t="139948" x="4813300" y="2581275"/>
          <p14:tracePt t="139979" x="4911725" y="2589213"/>
          <p14:tracePt t="139995" x="4992688" y="2571750"/>
          <p14:tracePt t="140025" x="5099050" y="2571750"/>
          <p14:tracePt t="140043" x="5135563" y="2571750"/>
          <p14:tracePt t="140076" x="5153025" y="2571750"/>
          <p14:tracePt t="140108" x="5187950" y="2563813"/>
          <p14:tracePt t="140142" x="5207000" y="2563813"/>
          <p14:tracePt t="140342" x="5224463" y="2544763"/>
          <p14:tracePt t="142092" x="5072063" y="2536825"/>
          <p14:tracePt t="142125" x="4830763" y="2536825"/>
          <p14:tracePt t="142143" x="4741863" y="2536825"/>
          <p14:tracePt t="142175" x="4500563" y="2536825"/>
          <p14:tracePt t="142199" x="4357688" y="2536825"/>
          <p14:tracePt t="142229" x="4224338" y="2536825"/>
          <p14:tracePt t="142262" x="4037013" y="2536825"/>
          <p14:tracePt t="142292" x="3990975" y="2536825"/>
          <p14:tracePt t="142325" x="3973513" y="2536825"/>
          <p14:tracePt t="142642" x="3956050" y="2536825"/>
          <p14:tracePt t="142745" x="3938588" y="2536825"/>
          <p14:tracePt t="143262" x="3938588" y="2527300"/>
          <p14:tracePt t="143375" x="3929063" y="2527300"/>
          <p14:tracePt t="148996" x="3983038" y="2492375"/>
          <p14:tracePt t="149029" x="4010025" y="2563813"/>
          <p14:tracePt t="149044" x="4037013" y="2589213"/>
          <p14:tracePt t="149077" x="4170363" y="2652713"/>
          <p14:tracePt t="149109" x="4241800" y="2660650"/>
          <p14:tracePt t="149143" x="4537075" y="2697163"/>
          <p14:tracePt t="149176" x="4929188" y="2830513"/>
          <p14:tracePt t="149200" x="5303838" y="2938463"/>
          <p14:tracePt t="149230" x="5795963" y="2992438"/>
          <p14:tracePt t="149263" x="6278563" y="3027363"/>
          <p14:tracePt t="149293" x="6465888" y="3027363"/>
          <p14:tracePt t="149426" x="6215063" y="3054350"/>
          <p14:tracePt t="149450" x="5894388" y="3027363"/>
          <p14:tracePt t="149483" x="5278438" y="2955925"/>
          <p14:tracePt t="149514" x="4956175" y="2928938"/>
          <p14:tracePt t="149543" x="4813300" y="2874963"/>
          <p14:tracePt t="149560" x="4768850" y="2867025"/>
          <p14:tracePt t="149593" x="4741863" y="2849563"/>
          <p14:tracePt t="149626" x="4714875" y="2849563"/>
          <p14:tracePt t="149659" x="4500563" y="2849563"/>
          <p14:tracePt t="149683" x="4384675" y="2830513"/>
          <p14:tracePt t="149717" x="4197350" y="2830513"/>
          <p14:tracePt t="149747" x="3990975" y="2849563"/>
          <p14:tracePt t="149780" x="3732213" y="2867025"/>
          <p14:tracePt t="149809" x="3490913" y="2894013"/>
          <p14:tracePt t="149843" x="3330575" y="2928938"/>
          <p14:tracePt t="149876" x="3286125" y="2938463"/>
          <p14:tracePt t="149909" x="3241675" y="2965450"/>
          <p14:tracePt t="152200" x="2911475" y="2982913"/>
          <p14:tracePt t="152231" x="1928813" y="3000375"/>
          <p14:tracePt t="152263" x="1785938" y="3036888"/>
          <p14:tracePt t="152343" x="1768475" y="3036888"/>
          <p14:tracePt t="152393" x="1697038" y="3054350"/>
          <p14:tracePt t="152426" x="1679575" y="3054350"/>
          <p14:tracePt t="152450" x="1652588" y="3054350"/>
          <p14:tracePt t="152483" x="1571625" y="3081338"/>
          <p14:tracePt t="152514" x="1419225" y="3125788"/>
          <p14:tracePt t="152543" x="1322388" y="3152775"/>
          <p14:tracePt t="152576" x="1312863" y="3160713"/>
          <p14:tracePt t="152927" x="1312863" y="3170238"/>
          <p14:tracePt t="152967" x="1384300" y="3187700"/>
          <p14:tracePt t="152997" x="1527175" y="3206750"/>
          <p14:tracePt t="153030" x="1731963" y="3214688"/>
          <p14:tracePt t="153044" x="1822450" y="3214688"/>
          <p14:tracePt t="153077" x="1965325" y="3187700"/>
          <p14:tracePt t="153110" x="2187575" y="3187700"/>
          <p14:tracePt t="153143" x="2411413" y="3170238"/>
          <p14:tracePt t="153177" x="2428875" y="3170238"/>
          <p14:tracePt t="153263" x="2438400" y="3170238"/>
          <p14:tracePt t="166311" x="2589213" y="3187700"/>
          <p14:tracePt t="166345" x="2554288" y="3402013"/>
          <p14:tracePt t="166378" x="2500313" y="3563938"/>
          <p14:tracePt t="166411" x="2465388" y="3687763"/>
          <p14:tracePt t="166436" x="2419350" y="3733800"/>
          <p14:tracePt t="166469" x="2322513" y="3751263"/>
          <p14:tracePt t="166499" x="2224088" y="3751263"/>
          <p14:tracePt t="166532" x="2143125" y="3759200"/>
          <p14:tracePt t="166546" x="2062163" y="3759200"/>
          <p14:tracePt t="166578" x="1741488" y="3795713"/>
          <p14:tracePt t="166611" x="1276350" y="3867150"/>
          <p14:tracePt t="166645" x="803275" y="3902075"/>
          <p14:tracePt t="166678" x="482600" y="3921125"/>
          <p14:tracePt t="166702" x="330200" y="3921125"/>
          <p14:tracePt t="166736" x="169863" y="3921125"/>
          <p14:tracePt t="166765" x="98425" y="3894138"/>
          <p14:tracePt t="166798" x="80963" y="3894138"/>
          <p14:tracePt t="166878" x="152400" y="3894138"/>
          <p14:tracePt t="166911" x="446088" y="3956050"/>
          <p14:tracePt t="166945" x="973138" y="3956050"/>
          <p14:tracePt t="166970" x="1250950" y="3948113"/>
          <p14:tracePt t="166999" x="1455738" y="3948113"/>
          <p14:tracePt t="167312" x="1465263" y="3948113"/>
          <p14:tracePt t="167345" x="1465263" y="3938588"/>
          <p14:tracePt t="168862" x="1473200" y="4098925"/>
          <p14:tracePt t="168895" x="1473200" y="4376738"/>
          <p14:tracePt t="168928" x="1473200" y="4581525"/>
          <p14:tracePt t="168952" x="1438275" y="4786313"/>
          <p14:tracePt t="168986" x="1438275" y="4840288"/>
          <p14:tracePt t="169016" x="1438275" y="4857750"/>
          <p14:tracePt t="169162" x="1465263" y="4876800"/>
          <p14:tracePt t="169195" x="1741488" y="4876800"/>
          <p14:tracePt t="169219" x="2036763" y="4849813"/>
          <p14:tracePt t="169249" x="2643188" y="4778375"/>
          <p14:tracePt t="169282" x="3429000" y="4751388"/>
          <p14:tracePt t="169312" x="3919538" y="4706938"/>
          <p14:tracePt t="169345" x="4527550" y="4670425"/>
          <p14:tracePt t="169378" x="4803775" y="4652963"/>
          <p14:tracePt t="169412" x="4983163" y="4625975"/>
          <p14:tracePt t="169549" x="5000625" y="4625975"/>
          <p14:tracePt t="169579" x="5064125" y="4625975"/>
          <p14:tracePt t="169612" x="5160963" y="4625975"/>
          <p14:tracePt t="169645" x="5394325" y="4625975"/>
          <p14:tracePt t="169679" x="5446713" y="4625975"/>
          <p14:tracePt t="169702" x="5465763" y="4635500"/>
          <p14:tracePt t="169765" x="5473700" y="4635500"/>
          <p14:tracePt t="169929" x="5680075" y="4652963"/>
          <p14:tracePt t="169953" x="6170613" y="4724400"/>
          <p14:tracePt t="169986" x="6616700" y="4795838"/>
          <p14:tracePt t="170016" x="6867525" y="4795838"/>
          <p14:tracePt t="170049" x="6875463" y="4795838"/>
          <p14:tracePt t="170945" x="6875463" y="4778375"/>
          <p14:tracePt t="173219" x="6884988" y="4759325"/>
          <p14:tracePt t="173253" x="6921500" y="4751388"/>
          <p14:tracePt t="173283" x="6983413" y="4751388"/>
          <p14:tracePt t="173312" x="6992938" y="4751388"/>
          <p14:tracePt t="173346" x="7000875" y="4751388"/>
          <p14:tracePt t="173429" x="7037388" y="4751388"/>
          <p14:tracePt t="173453" x="7054850" y="4751388"/>
          <p14:tracePt t="173486" x="7072313" y="4741863"/>
          <p14:tracePt t="173516" x="7081838" y="4741863"/>
          <p14:tracePt t="173579" x="7135813" y="4741863"/>
          <p14:tracePt t="173612" x="7197725" y="4741863"/>
          <p14:tracePt t="173646" x="7313613" y="4741863"/>
          <p14:tracePt t="173679" x="7429500" y="4741863"/>
          <p14:tracePt t="173712" x="7446963" y="4741863"/>
          <p14:tracePt t="173766" x="7483475" y="4733925"/>
          <p14:tracePt t="173799" x="7599363" y="4724400"/>
          <p14:tracePt t="173813" x="7653338" y="4724400"/>
          <p14:tracePt t="173846" x="7858125" y="4741863"/>
          <p14:tracePt t="173879" x="7983538" y="4759325"/>
          <p14:tracePt t="173912" x="8037513" y="4778375"/>
          <p14:tracePt t="173946" x="8045450" y="4778375"/>
          <p14:tracePt t="174412" x="8045450" y="4751388"/>
          <p14:tracePt t="175163" x="8018463" y="4714875"/>
          <p14:tracePt t="175429" x="8018463" y="4706938"/>
          <p14:tracePt t="195552" x="7858125" y="4572000"/>
          <p14:tracePt t="195570" x="7759700" y="4510088"/>
          <p14:tracePt t="195598" x="7466013" y="4170363"/>
          <p14:tracePt t="195632" x="6823075" y="3805238"/>
          <p14:tracePt t="195665" x="6153150" y="3571875"/>
          <p14:tracePt t="195698" x="5803900" y="3563938"/>
          <p14:tracePt t="195732" x="5599113" y="3544888"/>
          <p14:tracePt t="195756" x="5375275" y="3536950"/>
          <p14:tracePt t="195786" x="5089525" y="3482975"/>
          <p14:tracePt t="195818" x="4732338" y="3421063"/>
          <p14:tracePt t="195848" x="4340225" y="3251200"/>
          <p14:tracePt t="195882" x="4010025" y="3098800"/>
          <p14:tracePt t="195915" x="3919538" y="3044825"/>
          <p14:tracePt t="195948" x="3911600" y="3017838"/>
          <p14:tracePt t="195982" x="3867150" y="2911475"/>
          <p14:tracePt t="196006" x="3813175" y="2840038"/>
          <p14:tracePt t="196036" x="3652838" y="2616200"/>
          <p14:tracePt t="196053" x="3581400" y="2473325"/>
          <p14:tracePt t="196083" x="3455988" y="2330450"/>
          <p14:tracePt t="196115" x="3394075" y="2259013"/>
          <p14:tracePt t="196148" x="3340100" y="2170113"/>
          <p14:tracePt t="196182" x="3340100" y="2160588"/>
          <p14:tracePt t="196415" x="3394075" y="2187575"/>
          <p14:tracePt t="196448" x="3509963" y="2259013"/>
          <p14:tracePt t="196482" x="3751263" y="2357438"/>
          <p14:tracePt t="196506" x="3840163" y="2384425"/>
          <p14:tracePt t="196536" x="3946525" y="2384425"/>
          <p14:tracePt t="196553" x="3990975" y="2384425"/>
          <p14:tracePt t="196585" x="4152900" y="2384425"/>
          <p14:tracePt t="196615" x="4438650" y="2374900"/>
          <p14:tracePt t="196648" x="4652963" y="2322513"/>
          <p14:tracePt t="196682" x="4768850" y="2312988"/>
          <p14:tracePt t="196715" x="4840288" y="2312988"/>
          <p14:tracePt t="196739" x="4911725" y="2322513"/>
          <p14:tracePt t="196770" x="5037138" y="2339975"/>
          <p14:tracePt t="196802" x="5089525" y="2339975"/>
          <p14:tracePt t="196835" x="5340350" y="2366963"/>
          <p14:tracePt t="196865" x="5572125" y="2366963"/>
          <p14:tracePt t="196898" x="5973763" y="2357438"/>
          <p14:tracePt t="196932" x="6215063" y="2349500"/>
          <p14:tracePt t="196965" x="6259513" y="2349500"/>
          <p14:tracePt t="197038" x="6259513" y="2303463"/>
          <p14:tracePt t="197054" x="6251575" y="2268538"/>
          <p14:tracePt t="197082" x="6215063" y="2170113"/>
          <p14:tracePt t="197115" x="6126163" y="2081213"/>
          <p14:tracePt t="197149" x="5840413" y="2017713"/>
          <p14:tracePt t="197182" x="5537200" y="1920875"/>
          <p14:tracePt t="197208" x="5367338" y="1874838"/>
          <p14:tracePt t="197239" x="5170488" y="1874838"/>
          <p14:tracePt t="197272" x="4884738" y="1911350"/>
          <p14:tracePt t="197303" x="4813300" y="1928813"/>
          <p14:tracePt t="197336" x="4751388" y="1938338"/>
          <p14:tracePt t="197365" x="4581525" y="1946275"/>
          <p14:tracePt t="197399" x="4411663" y="1946275"/>
          <p14:tracePt t="197432" x="4160838" y="1911350"/>
          <p14:tracePt t="197465" x="3902075" y="1866900"/>
          <p14:tracePt t="197499" x="3625850" y="1857375"/>
          <p14:tracePt t="197523" x="3517900" y="1857375"/>
          <p14:tracePt t="197553" x="3357563" y="1857375"/>
          <p14:tracePt t="197585" x="3224213" y="1874838"/>
          <p14:tracePt t="197615" x="3098800" y="1884363"/>
          <p14:tracePt t="197649" x="2990850" y="1901825"/>
          <p14:tracePt t="197682" x="2813050" y="1920875"/>
          <p14:tracePt t="197715" x="2751138" y="1946275"/>
          <p14:tracePt t="197749" x="2714625" y="1992313"/>
          <p14:tracePt t="197772" x="2697163" y="2000250"/>
          <p14:tracePt t="197803" x="2687638" y="2054225"/>
          <p14:tracePt t="197836" x="2687638" y="2135188"/>
          <p14:tracePt t="197865" x="2687638" y="2160588"/>
          <p14:tracePt t="197899" x="2697163" y="2187575"/>
          <p14:tracePt t="197932" x="2705100" y="2224088"/>
          <p14:tracePt t="197965" x="2741613" y="2251075"/>
          <p14:tracePt t="197989" x="2776538" y="2286000"/>
          <p14:tracePt t="198022" x="2822575" y="2330450"/>
          <p14:tracePt t="198053" x="3017838" y="2374900"/>
          <p14:tracePt t="198083" x="3500438" y="2349500"/>
          <p14:tracePt t="198115" x="4276725" y="2232025"/>
          <p14:tracePt t="198149" x="4956175" y="2125663"/>
          <p14:tracePt t="198182" x="5527675" y="2009775"/>
          <p14:tracePt t="198215" x="5589588" y="1973263"/>
          <p14:tracePt t="198255" x="5608638" y="1965325"/>
          <p14:tracePt t="198289" x="5643563" y="1965325"/>
          <p14:tracePt t="198319" x="5707063" y="1965325"/>
          <p14:tracePt t="198349" x="5894388" y="1928813"/>
          <p14:tracePt t="198382" x="6161088" y="1849438"/>
          <p14:tracePt t="198415" x="6589713" y="1758950"/>
          <p14:tracePt t="198449" x="6769100" y="1758950"/>
          <p14:tracePt t="198482" x="6813550" y="1776413"/>
          <p14:tracePt t="198522" x="6858000" y="1803400"/>
          <p14:tracePt t="198553" x="6983413" y="1874838"/>
          <p14:tracePt t="198586" x="7126288" y="1928813"/>
          <p14:tracePt t="198615" x="7180263" y="1955800"/>
          <p14:tracePt t="199553" x="7081838" y="1955800"/>
          <p14:tracePt t="199586" x="6581775" y="2063750"/>
          <p14:tracePt t="199615" x="5697538" y="2179638"/>
          <p14:tracePt t="199649" x="4751388" y="2214563"/>
          <p14:tracePt t="199682" x="3500438" y="2401888"/>
          <p14:tracePt t="199715" x="2598738" y="2465388"/>
          <p14:tracePt t="199739" x="2160588" y="2482850"/>
          <p14:tracePt t="199773" x="1955800" y="2482850"/>
          <p14:tracePt t="199803" x="1847850" y="2492375"/>
          <p14:tracePt t="199836" x="1704975" y="2509838"/>
          <p14:tracePt t="199850" x="1670050" y="2517775"/>
          <p14:tracePt t="199882" x="1554163" y="2554288"/>
          <p14:tracePt t="199916" x="1384300" y="2581275"/>
          <p14:tracePt t="199949" x="1231900" y="2608263"/>
          <p14:tracePt t="199982" x="1179513" y="2635250"/>
          <p14:tracePt t="200039" x="1169988" y="2635250"/>
          <p14:tracePt t="200100" x="1125538" y="2643188"/>
          <p14:tracePt t="200199" x="1169988" y="2643188"/>
          <p14:tracePt t="200232" x="1258888" y="2652713"/>
          <p14:tracePt t="200256" x="1428750" y="2643188"/>
          <p14:tracePt t="200286" x="1704975" y="2643188"/>
          <p14:tracePt t="200319" x="1938338" y="2652713"/>
          <p14:tracePt t="200349" x="2108200" y="2652713"/>
          <p14:tracePt t="200382" x="2384425" y="2687638"/>
          <p14:tracePt t="200415" x="2554288" y="2751138"/>
          <p14:tracePt t="200449" x="2847975" y="2759075"/>
          <p14:tracePt t="200482" x="3214688" y="2778125"/>
          <p14:tracePt t="200506" x="3394075" y="2849563"/>
          <p14:tracePt t="200539" x="3562350" y="2884488"/>
          <p14:tracePt t="200570" x="3759200" y="2921000"/>
          <p14:tracePt t="200599" x="3786188" y="2921000"/>
          <p14:tracePt t="200632" x="3830638" y="2921000"/>
          <p14:tracePt t="200666" x="3929063" y="2921000"/>
          <p14:tracePt t="200683" x="3956050" y="2921000"/>
          <p14:tracePt t="200716" x="4000500" y="2921000"/>
          <p14:tracePt t="200739" x="4017963" y="2921000"/>
          <p14:tracePt t="201099" x="4027488" y="2921000"/>
          <p14:tracePt t="201182" x="4071938" y="2928938"/>
          <p14:tracePt t="201216" x="4276725" y="2928938"/>
          <p14:tracePt t="201240" x="4572000" y="2921000"/>
          <p14:tracePt t="201273" x="5064125" y="2867025"/>
          <p14:tracePt t="201303" x="5160963" y="2867025"/>
          <p14:tracePt t="201506" x="5143500" y="2867025"/>
          <p14:tracePt t="201536" x="5116513" y="2867025"/>
          <p14:tracePt t="201554" x="5099050" y="2867025"/>
          <p14:tracePt t="201586" x="5054600" y="2867025"/>
          <p14:tracePt t="201616" x="4992688" y="2857500"/>
          <p14:tracePt t="201649" x="4956175" y="2857500"/>
          <p14:tracePt t="201716" x="4946650" y="2857500"/>
          <p14:tracePt t="201849" x="4946650" y="2867025"/>
          <p14:tracePt t="201899" x="4938713" y="2867025"/>
          <p14:tracePt t="202256" x="4929188" y="2874963"/>
          <p14:tracePt t="202539" x="4687888" y="2894013"/>
          <p14:tracePt t="202570" x="4089400" y="2901950"/>
          <p14:tracePt t="202599" x="3509963" y="2884488"/>
          <p14:tracePt t="202632" x="3187700" y="2884488"/>
          <p14:tracePt t="202666" x="3071813" y="2874963"/>
          <p14:tracePt t="202699" x="3062288" y="2874963"/>
          <p14:tracePt t="202732" x="3036888" y="2867025"/>
          <p14:tracePt t="202772" x="3027363" y="2867025"/>
          <p14:tracePt t="202803" x="3017838" y="2867025"/>
          <p14:tracePt t="202836" x="2955925" y="2867025"/>
          <p14:tracePt t="202866" x="2901950" y="2849563"/>
          <p14:tracePt t="202899" x="2822575" y="2849563"/>
          <p14:tracePt t="202933" x="2741613" y="2849563"/>
          <p14:tracePt t="202966" x="2652713" y="2840038"/>
          <p14:tracePt t="202999" x="2554288" y="2867025"/>
          <p14:tracePt t="203023" x="2527300" y="2884488"/>
          <p14:tracePt t="203053" x="2490788" y="2901950"/>
          <p14:tracePt t="203083" x="2482850" y="2921000"/>
          <p14:tracePt t="203116" x="2473325" y="2921000"/>
          <p14:tracePt t="203200" x="2428875" y="2938463"/>
          <p14:tracePt t="203233" x="2374900" y="2955925"/>
          <p14:tracePt t="203256" x="2347913" y="2965450"/>
          <p14:tracePt t="203290" x="2286000" y="2973388"/>
          <p14:tracePt t="203320" x="2241550" y="2973388"/>
          <p14:tracePt t="203349" x="2205038" y="2992438"/>
          <p14:tracePt t="203506" x="2197100" y="2973388"/>
          <p14:tracePt t="203555" x="2187575" y="2973388"/>
          <p14:tracePt t="203633" x="2187575" y="2965450"/>
          <p14:tracePt t="203683" x="2179638" y="2965450"/>
          <p14:tracePt t="203983" x="2179638" y="2946400"/>
          <p14:tracePt t="204749" x="2170113" y="2938463"/>
          <p14:tracePt t="205183" x="2214563" y="3000375"/>
          <p14:tracePt t="205233" x="2224088" y="3009900"/>
        </p14:tracePtLst>
      </p14:laserTraceLst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roup 50"/>
          <p:cNvGrpSpPr/>
          <p:nvPr/>
        </p:nvGrpSpPr>
        <p:grpSpPr>
          <a:xfrm>
            <a:off x="934776" y="2443794"/>
            <a:ext cx="3197655" cy="1093694"/>
            <a:chOff x="1245030" y="4455457"/>
            <a:chExt cx="3197655" cy="1093694"/>
          </a:xfrm>
        </p:grpSpPr>
        <p:sp>
          <p:nvSpPr>
            <p:cNvPr id="52" name="Rectangle 51"/>
            <p:cNvSpPr/>
            <p:nvPr/>
          </p:nvSpPr>
          <p:spPr bwMode="auto">
            <a:xfrm>
              <a:off x="1999129" y="4455457"/>
              <a:ext cx="1290918" cy="1093694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>
              <a:solidFill>
                <a:schemeClr val="bg2">
                  <a:lumMod val="75000"/>
                </a:schemeClr>
              </a:solidFill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2000" b="1" dirty="0" smtClean="0">
                  <a:latin typeface="Neo Sans Intel" pitchFamily="34" charset="0"/>
                  <a:cs typeface="Arial" pitchFamily="34" charset="0"/>
                </a:rPr>
                <a:t>half </a:t>
              </a:r>
              <a:r>
                <a:rPr lang="en-US" sz="3600" b="1" dirty="0" smtClean="0">
                  <a:latin typeface="Neo Sans Intel" pitchFamily="34" charset="0"/>
                  <a:cs typeface="Arial" pitchFamily="34" charset="0"/>
                </a:rPr>
                <a:t>+</a:t>
              </a:r>
            </a:p>
          </p:txBody>
        </p:sp>
        <p:sp>
          <p:nvSpPr>
            <p:cNvPr id="53" name="Rectangle 52"/>
            <p:cNvSpPr/>
            <p:nvPr/>
          </p:nvSpPr>
          <p:spPr>
            <a:xfrm>
              <a:off x="1245030" y="5056094"/>
              <a:ext cx="325730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dirty="0"/>
                <a:t>y</a:t>
              </a:r>
            </a:p>
          </p:txBody>
        </p:sp>
        <p:sp>
          <p:nvSpPr>
            <p:cNvPr id="54" name="Rectangle 53"/>
            <p:cNvSpPr/>
            <p:nvPr/>
          </p:nvSpPr>
          <p:spPr>
            <a:xfrm>
              <a:off x="1245030" y="4518212"/>
              <a:ext cx="325730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dirty="0"/>
                <a:t>x</a:t>
              </a:r>
            </a:p>
          </p:txBody>
        </p:sp>
        <p:sp>
          <p:nvSpPr>
            <p:cNvPr id="55" name="Rectangle 54"/>
            <p:cNvSpPr/>
            <p:nvPr/>
          </p:nvSpPr>
          <p:spPr>
            <a:xfrm>
              <a:off x="3629642" y="4496395"/>
              <a:ext cx="718466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dirty="0" smtClean="0"/>
                <a:t>sum</a:t>
              </a:r>
              <a:endParaRPr lang="en-US" sz="2200" dirty="0"/>
            </a:p>
          </p:txBody>
        </p:sp>
        <p:cxnSp>
          <p:nvCxnSpPr>
            <p:cNvPr id="56" name="Straight Connector 55"/>
            <p:cNvCxnSpPr>
              <a:stCxn id="54" idx="3"/>
            </p:cNvCxnSpPr>
            <p:nvPr/>
          </p:nvCxnSpPr>
          <p:spPr bwMode="auto">
            <a:xfrm>
              <a:off x="1570760" y="4733656"/>
              <a:ext cx="428369" cy="0"/>
            </a:xfrm>
            <a:prstGeom prst="line">
              <a:avLst/>
            </a:prstGeom>
            <a:solidFill>
              <a:schemeClr val="bg1"/>
            </a:solidFill>
            <a:ln w="28575" cap="flat" cmpd="sng" algn="ctr">
              <a:solidFill>
                <a:schemeClr val="tx2">
                  <a:lumMod val="50000"/>
                </a:schemeClr>
              </a:solidFill>
              <a:prstDash val="solid"/>
              <a:round/>
              <a:headEnd type="none" w="med" len="med"/>
              <a:tailEnd type="oval" w="med" len="med"/>
            </a:ln>
            <a:effectLst/>
          </p:spPr>
        </p:cxnSp>
        <p:cxnSp>
          <p:nvCxnSpPr>
            <p:cNvPr id="57" name="Straight Connector 56"/>
            <p:cNvCxnSpPr>
              <a:stCxn id="53" idx="3"/>
            </p:cNvCxnSpPr>
            <p:nvPr/>
          </p:nvCxnSpPr>
          <p:spPr bwMode="auto">
            <a:xfrm>
              <a:off x="1570760" y="5271538"/>
              <a:ext cx="428369" cy="0"/>
            </a:xfrm>
            <a:prstGeom prst="line">
              <a:avLst/>
            </a:prstGeom>
            <a:solidFill>
              <a:schemeClr val="bg1"/>
            </a:solidFill>
            <a:ln w="28575" cap="flat" cmpd="sng" algn="ctr">
              <a:solidFill>
                <a:schemeClr val="tx2">
                  <a:lumMod val="50000"/>
                </a:schemeClr>
              </a:solidFill>
              <a:prstDash val="solid"/>
              <a:round/>
              <a:headEnd type="none" w="med" len="med"/>
              <a:tailEnd type="oval" w="med" len="med"/>
            </a:ln>
            <a:effectLst/>
          </p:spPr>
        </p:cxnSp>
        <p:cxnSp>
          <p:nvCxnSpPr>
            <p:cNvPr id="58" name="Straight Connector 57"/>
            <p:cNvCxnSpPr/>
            <p:nvPr/>
          </p:nvCxnSpPr>
          <p:spPr bwMode="auto">
            <a:xfrm flipH="1">
              <a:off x="3291512" y="4733655"/>
              <a:ext cx="339595" cy="0"/>
            </a:xfrm>
            <a:prstGeom prst="line">
              <a:avLst/>
            </a:prstGeom>
            <a:solidFill>
              <a:schemeClr val="bg1"/>
            </a:solidFill>
            <a:ln w="28575" cap="flat" cmpd="sng" algn="ctr">
              <a:solidFill>
                <a:schemeClr val="tx2">
                  <a:lumMod val="50000"/>
                </a:schemeClr>
              </a:solidFill>
              <a:prstDash val="solid"/>
              <a:round/>
              <a:headEnd type="none" w="lg" len="lg"/>
              <a:tailEnd type="oval" w="med" len="med"/>
            </a:ln>
            <a:effectLst/>
          </p:spPr>
        </p:cxnSp>
        <p:sp>
          <p:nvSpPr>
            <p:cNvPr id="59" name="Rectangle 58"/>
            <p:cNvSpPr/>
            <p:nvPr/>
          </p:nvSpPr>
          <p:spPr>
            <a:xfrm>
              <a:off x="3629642" y="5034277"/>
              <a:ext cx="813043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dirty="0" smtClean="0"/>
                <a:t>carry</a:t>
              </a:r>
              <a:endParaRPr lang="en-US" sz="2200" dirty="0"/>
            </a:p>
          </p:txBody>
        </p:sp>
        <p:cxnSp>
          <p:nvCxnSpPr>
            <p:cNvPr id="60" name="Straight Connector 59"/>
            <p:cNvCxnSpPr/>
            <p:nvPr/>
          </p:nvCxnSpPr>
          <p:spPr bwMode="auto">
            <a:xfrm flipH="1">
              <a:off x="3291512" y="5271537"/>
              <a:ext cx="339595" cy="0"/>
            </a:xfrm>
            <a:prstGeom prst="line">
              <a:avLst/>
            </a:prstGeom>
            <a:solidFill>
              <a:schemeClr val="bg1"/>
            </a:solidFill>
            <a:ln w="28575" cap="flat" cmpd="sng" algn="ctr">
              <a:solidFill>
                <a:schemeClr val="tx2">
                  <a:lumMod val="50000"/>
                </a:schemeClr>
              </a:solidFill>
              <a:prstDash val="solid"/>
              <a:round/>
              <a:headEnd type="none" w="lg" len="lg"/>
              <a:tailEnd type="oval" w="med" len="med"/>
            </a:ln>
            <a:effectLst/>
          </p:spPr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Half adder scheme</a:t>
            </a:r>
            <a:endParaRPr lang="en-US" dirty="0"/>
          </a:p>
        </p:txBody>
      </p:sp>
      <p:sp>
        <p:nvSpPr>
          <p:cNvPr id="49" name="Content Placeholder 2"/>
          <p:cNvSpPr>
            <a:spLocks noGrp="1"/>
          </p:cNvSpPr>
          <p:nvPr>
            <p:ph idx="1"/>
          </p:nvPr>
        </p:nvSpPr>
        <p:spPr>
          <a:xfrm>
            <a:off x="455613" y="1056443"/>
            <a:ext cx="8228012" cy="795803"/>
          </a:xfrm>
        </p:spPr>
        <p:txBody>
          <a:bodyPr/>
          <a:lstStyle/>
          <a:p>
            <a:pPr marL="342900" indent="-342900">
              <a:buFont typeface="Arial" pitchFamily="34" charset="0"/>
              <a:buChar char="•"/>
            </a:pPr>
            <a:r>
              <a:rPr lang="en-US" dirty="0" smtClean="0"/>
              <a:t>It is an adder</a:t>
            </a:r>
            <a:r>
              <a:rPr lang="en-US" dirty="0" smtClean="0">
                <a:solidFill>
                  <a:schemeClr val="bg1"/>
                </a:solidFill>
              </a:rPr>
              <a:t>, but it is not a full adder, because it does not have input carry</a:t>
            </a:r>
          </a:p>
          <a:p>
            <a:pPr marL="342900" indent="-342900">
              <a:buFont typeface="Arial" pitchFamily="34" charset="0"/>
              <a:buChar char="•"/>
            </a:pPr>
            <a:endParaRPr lang="en-US" dirty="0"/>
          </a:p>
        </p:txBody>
      </p:sp>
      <p:graphicFrame>
        <p:nvGraphicFramePr>
          <p:cNvPr id="40" name="Table 3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6480270"/>
              </p:ext>
            </p:extLst>
          </p:nvPr>
        </p:nvGraphicFramePr>
        <p:xfrm>
          <a:off x="5861471" y="2077446"/>
          <a:ext cx="2272556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8139"/>
                <a:gridCol w="568139"/>
                <a:gridCol w="568139"/>
                <a:gridCol w="568139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  <a:endParaRPr lang="en-US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  <a:endParaRPr lang="en-US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kern="1200" dirty="0">
                        <a:solidFill>
                          <a:schemeClr val="dk1"/>
                        </a:solidFill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  <a:endParaRPr lang="en-US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  <a:endParaRPr lang="en-US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kern="1200" dirty="0">
                        <a:solidFill>
                          <a:schemeClr val="dk1"/>
                        </a:solidFill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  <a:endParaRPr lang="en-US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  <a:endParaRPr lang="en-US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kern="1200" dirty="0">
                        <a:solidFill>
                          <a:schemeClr val="dk1"/>
                        </a:solidFill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  <a:endParaRPr lang="en-US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  <a:endParaRPr lang="en-US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kern="1200" dirty="0">
                        <a:solidFill>
                          <a:schemeClr val="dk1"/>
                        </a:solidFill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1" name="TextBox 40"/>
          <p:cNvSpPr txBox="1"/>
          <p:nvPr/>
        </p:nvSpPr>
        <p:spPr>
          <a:xfrm>
            <a:off x="7139830" y="2428628"/>
            <a:ext cx="393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nsolas" pitchFamily="49" charset="0"/>
                <a:cs typeface="Consolas" pitchFamily="49" charset="0"/>
              </a:rPr>
              <a:t>0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7139830" y="2797355"/>
            <a:ext cx="393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nsolas" pitchFamily="49" charset="0"/>
                <a:cs typeface="Consolas" pitchFamily="49" charset="0"/>
              </a:rPr>
              <a:t>1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7139830" y="3166082"/>
            <a:ext cx="393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nsolas" pitchFamily="49" charset="0"/>
                <a:cs typeface="Consolas" pitchFamily="49" charset="0"/>
              </a:rPr>
              <a:t>1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7139830" y="3534810"/>
            <a:ext cx="393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nsolas" pitchFamily="49" charset="0"/>
                <a:cs typeface="Consolas" pitchFamily="49" charset="0"/>
              </a:rPr>
              <a:t>0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7660691" y="2428628"/>
            <a:ext cx="393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nsolas" pitchFamily="49" charset="0"/>
                <a:cs typeface="Consolas" pitchFamily="49" charset="0"/>
              </a:rPr>
              <a:t>0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7660691" y="2797355"/>
            <a:ext cx="393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itchFamily="49" charset="0"/>
                <a:cs typeface="Consolas" pitchFamily="49" charset="0"/>
              </a:rPr>
              <a:t>0</a:t>
            </a:r>
            <a:endParaRPr lang="en-US" dirty="0" smtClean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7660691" y="3166082"/>
            <a:ext cx="393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itchFamily="49" charset="0"/>
                <a:cs typeface="Consolas" pitchFamily="49" charset="0"/>
              </a:rPr>
              <a:t>0</a:t>
            </a:r>
            <a:endParaRPr lang="en-US" dirty="0" smtClean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7660691" y="3534810"/>
            <a:ext cx="393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itchFamily="49" charset="0"/>
                <a:cs typeface="Consolas" pitchFamily="49" charset="0"/>
              </a:rPr>
              <a:t>1</a:t>
            </a:r>
            <a:endParaRPr lang="en-US" dirty="0" smtClean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0" name="Content Placeholder 2"/>
          <p:cNvSpPr txBox="1">
            <a:spLocks/>
          </p:cNvSpPr>
          <p:nvPr/>
        </p:nvSpPr>
        <p:spPr bwMode="auto">
          <a:xfrm>
            <a:off x="475518" y="3992001"/>
            <a:ext cx="8228012" cy="7958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75000"/>
              </a:spcBef>
              <a:spcAft>
                <a:spcPct val="0"/>
              </a:spcAft>
              <a:defRPr sz="2400" b="0" i="0">
                <a:solidFill>
                  <a:schemeClr val="tx1"/>
                </a:solidFill>
                <a:latin typeface="Neo Sans Intel"/>
                <a:ea typeface="+mn-ea"/>
                <a:cs typeface="Neo Sans Intel"/>
              </a:defRPr>
            </a:lvl1pPr>
            <a:lvl2pPr marL="185738" indent="-184150" algn="l" rtl="0" eaLnBrk="1" fontAlgn="base" hangingPunct="1">
              <a:spcBef>
                <a:spcPct val="40000"/>
              </a:spcBef>
              <a:spcAft>
                <a:spcPct val="0"/>
              </a:spcAft>
              <a:buClr>
                <a:schemeClr val="tx1"/>
              </a:buClr>
              <a:buFont typeface="Times" pitchFamily="18" charset="0"/>
              <a:buChar char="•"/>
              <a:defRPr sz="2200" b="0" i="0">
                <a:solidFill>
                  <a:schemeClr val="tx1"/>
                </a:solidFill>
                <a:latin typeface="Neo Sans Intel"/>
                <a:cs typeface="Neo Sans Intel"/>
              </a:defRPr>
            </a:lvl2pPr>
            <a:lvl3pPr marL="414338" indent="-2270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Neo Sans Intel" pitchFamily="34" charset="0"/>
              <a:buChar char="–"/>
              <a:defRPr sz="2000" b="0" i="0">
                <a:solidFill>
                  <a:schemeClr val="tx1"/>
                </a:solidFill>
                <a:latin typeface="Neo Sans Intel"/>
                <a:cs typeface="Neo Sans Intel"/>
              </a:defRPr>
            </a:lvl3pPr>
            <a:lvl4pPr marL="568325" indent="-1524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Neo Sans Intel" pitchFamily="34" charset="0"/>
              <a:buChar char="–"/>
              <a:defRPr sz="1800" b="0" i="0">
                <a:solidFill>
                  <a:schemeClr val="tx1"/>
                </a:solidFill>
                <a:latin typeface="Neo Sans Intel"/>
                <a:cs typeface="Neo Sans Intel"/>
              </a:defRPr>
            </a:lvl4pPr>
            <a:lvl5pPr marL="762000" indent="-1920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–"/>
              <a:defRPr sz="1800" b="0" i="0">
                <a:solidFill>
                  <a:schemeClr val="tx1"/>
                </a:solidFill>
                <a:latin typeface="Neo Sans Intel"/>
                <a:cs typeface="Neo Sans Intel"/>
              </a:defRPr>
            </a:lvl5pPr>
            <a:lvl6pPr marL="1219200" indent="-1920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–"/>
              <a:defRPr sz="1600">
                <a:solidFill>
                  <a:schemeClr val="tx1"/>
                </a:solidFill>
                <a:latin typeface="+mn-lt"/>
                <a:cs typeface="+mn-cs"/>
              </a:defRPr>
            </a:lvl6pPr>
            <a:lvl7pPr marL="1676400" indent="-1920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–"/>
              <a:defRPr sz="1600">
                <a:solidFill>
                  <a:schemeClr val="tx1"/>
                </a:solidFill>
                <a:latin typeface="+mn-lt"/>
                <a:cs typeface="+mn-cs"/>
              </a:defRPr>
            </a:lvl7pPr>
            <a:lvl8pPr marL="2133600" indent="-1920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–"/>
              <a:defRPr sz="1600">
                <a:solidFill>
                  <a:schemeClr val="tx1"/>
                </a:solidFill>
                <a:latin typeface="+mn-lt"/>
                <a:cs typeface="+mn-cs"/>
              </a:defRPr>
            </a:lvl8pPr>
            <a:lvl9pPr marL="2590800" indent="-1920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–"/>
              <a:defRPr sz="16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342900" indent="-342900">
              <a:buFont typeface="Arial" pitchFamily="34" charset="0"/>
              <a:buChar char="•"/>
            </a:pPr>
            <a:endParaRPr lang="en-US" sz="400" dirty="0" smtClean="0"/>
          </a:p>
          <a:p>
            <a:pPr marL="342900" indent="-342900">
              <a:buFont typeface="Arial" pitchFamily="34" charset="0"/>
              <a:buChar char="•"/>
            </a:pPr>
            <a:r>
              <a:rPr lang="en-US" dirty="0" smtClean="0"/>
              <a:t>Calculations:</a:t>
            </a:r>
            <a:endParaRPr lang="en-US" dirty="0"/>
          </a:p>
        </p:txBody>
      </p:sp>
      <p:sp>
        <p:nvSpPr>
          <p:cNvPr id="63" name="Content Placeholder 2"/>
          <p:cNvSpPr txBox="1">
            <a:spLocks/>
          </p:cNvSpPr>
          <p:nvPr/>
        </p:nvSpPr>
        <p:spPr bwMode="auto">
          <a:xfrm>
            <a:off x="453558" y="989435"/>
            <a:ext cx="8228012" cy="79580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75000"/>
              </a:spcBef>
              <a:spcAft>
                <a:spcPct val="0"/>
              </a:spcAft>
              <a:defRPr sz="2400" b="0" i="0">
                <a:solidFill>
                  <a:schemeClr val="tx1"/>
                </a:solidFill>
                <a:latin typeface="Neo Sans Intel"/>
                <a:ea typeface="+mn-ea"/>
                <a:cs typeface="Neo Sans Intel"/>
              </a:defRPr>
            </a:lvl1pPr>
            <a:lvl2pPr marL="185738" indent="-184150" algn="l" rtl="0" eaLnBrk="1" fontAlgn="base" hangingPunct="1">
              <a:spcBef>
                <a:spcPct val="40000"/>
              </a:spcBef>
              <a:spcAft>
                <a:spcPct val="0"/>
              </a:spcAft>
              <a:buClr>
                <a:schemeClr val="tx1"/>
              </a:buClr>
              <a:buFont typeface="Times" pitchFamily="18" charset="0"/>
              <a:buChar char="•"/>
              <a:defRPr sz="2200" b="0" i="0">
                <a:solidFill>
                  <a:schemeClr val="tx1"/>
                </a:solidFill>
                <a:latin typeface="Neo Sans Intel"/>
                <a:cs typeface="Neo Sans Intel"/>
              </a:defRPr>
            </a:lvl2pPr>
            <a:lvl3pPr marL="414338" indent="-2270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Neo Sans Intel" pitchFamily="34" charset="0"/>
              <a:buChar char="–"/>
              <a:defRPr sz="2000" b="0" i="0">
                <a:solidFill>
                  <a:schemeClr val="tx1"/>
                </a:solidFill>
                <a:latin typeface="Neo Sans Intel"/>
                <a:cs typeface="Neo Sans Intel"/>
              </a:defRPr>
            </a:lvl3pPr>
            <a:lvl4pPr marL="568325" indent="-1524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Neo Sans Intel" pitchFamily="34" charset="0"/>
              <a:buChar char="–"/>
              <a:defRPr sz="1800" b="0" i="0">
                <a:solidFill>
                  <a:schemeClr val="tx1"/>
                </a:solidFill>
                <a:latin typeface="Neo Sans Intel"/>
                <a:cs typeface="Neo Sans Intel"/>
              </a:defRPr>
            </a:lvl4pPr>
            <a:lvl5pPr marL="762000" indent="-1920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–"/>
              <a:defRPr sz="1800" b="0" i="0">
                <a:solidFill>
                  <a:schemeClr val="tx1"/>
                </a:solidFill>
                <a:latin typeface="Neo Sans Intel"/>
                <a:cs typeface="Neo Sans Intel"/>
              </a:defRPr>
            </a:lvl5pPr>
            <a:lvl6pPr marL="1219200" indent="-1920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–"/>
              <a:defRPr sz="1600">
                <a:solidFill>
                  <a:schemeClr val="tx1"/>
                </a:solidFill>
                <a:latin typeface="+mn-lt"/>
                <a:cs typeface="+mn-cs"/>
              </a:defRPr>
            </a:lvl6pPr>
            <a:lvl7pPr marL="1676400" indent="-1920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–"/>
              <a:defRPr sz="1600">
                <a:solidFill>
                  <a:schemeClr val="tx1"/>
                </a:solidFill>
                <a:latin typeface="+mn-lt"/>
                <a:cs typeface="+mn-cs"/>
              </a:defRPr>
            </a:lvl7pPr>
            <a:lvl8pPr marL="2133600" indent="-1920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–"/>
              <a:defRPr sz="1600">
                <a:solidFill>
                  <a:schemeClr val="tx1"/>
                </a:solidFill>
                <a:latin typeface="+mn-lt"/>
                <a:cs typeface="+mn-cs"/>
              </a:defRPr>
            </a:lvl8pPr>
            <a:lvl9pPr marL="2590800" indent="-1920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–"/>
              <a:defRPr sz="16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342900" indent="-342900">
              <a:buFont typeface="Arial" pitchFamily="34" charset="0"/>
              <a:buChar char="•"/>
            </a:pPr>
            <a:r>
              <a:rPr lang="en-US" dirty="0" smtClean="0"/>
              <a:t>It is an adder, but it is not a full adder, because it does not have input carry</a:t>
            </a:r>
          </a:p>
          <a:p>
            <a:pPr marL="342900" indent="-342900">
              <a:buFont typeface="Arial" pitchFamily="34" charset="0"/>
              <a:buChar char="•"/>
            </a:pPr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1235243" y="4681062"/>
            <a:ext cx="559117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Neo Sans Intel" panose="020B0504020202020204" pitchFamily="34" charset="0"/>
              </a:rPr>
              <a:t>Sum = </a:t>
            </a:r>
          </a:p>
          <a:p>
            <a:r>
              <a:rPr lang="en-US" sz="2000" dirty="0" smtClean="0">
                <a:latin typeface="Neo Sans Intel" panose="020B0504020202020204" pitchFamily="34" charset="0"/>
              </a:rPr>
              <a:t>         = !x * y + x </a:t>
            </a:r>
            <a:r>
              <a:rPr lang="en-US" sz="2000" dirty="0">
                <a:latin typeface="Neo Sans Intel" panose="020B0504020202020204" pitchFamily="34" charset="0"/>
              </a:rPr>
              <a:t>* </a:t>
            </a:r>
            <a:r>
              <a:rPr lang="en-US" sz="2000" dirty="0" smtClean="0">
                <a:latin typeface="Neo Sans Intel" panose="020B0504020202020204" pitchFamily="34" charset="0"/>
              </a:rPr>
              <a:t>!y =</a:t>
            </a:r>
          </a:p>
          <a:p>
            <a:r>
              <a:rPr lang="en-US" sz="2000" dirty="0" smtClean="0">
                <a:latin typeface="Neo Sans Intel" panose="020B0504020202020204" pitchFamily="34" charset="0"/>
              </a:rPr>
              <a:t>         = x </a:t>
            </a:r>
            <a:r>
              <a:rPr lang="en-US" sz="2000" dirty="0" smtClean="0">
                <a:latin typeface="Neo Sans Intel" panose="020B0504020202020204" pitchFamily="34" charset="0"/>
                <a:sym typeface="Symbol"/>
              </a:rPr>
              <a:t> y</a:t>
            </a:r>
            <a:endParaRPr lang="en-US" sz="2000" dirty="0" smtClean="0">
              <a:latin typeface="Neo Sans Intel" panose="020B0504020202020204" pitchFamily="34" charset="0"/>
            </a:endParaRPr>
          </a:p>
          <a:p>
            <a:endParaRPr lang="en-US" sz="2000" dirty="0" smtClean="0">
              <a:latin typeface="Neo Sans Intel" panose="020B0504020202020204" pitchFamily="34" charset="0"/>
            </a:endParaRPr>
          </a:p>
          <a:p>
            <a:r>
              <a:rPr lang="en-US" sz="2000" dirty="0" smtClean="0">
                <a:latin typeface="Neo Sans Intel" panose="020B0504020202020204" pitchFamily="34" charset="0"/>
              </a:rPr>
              <a:t>Carry = x * y  </a:t>
            </a:r>
            <a:endParaRPr lang="ru-RU" sz="2000" dirty="0" err="1" smtClean="0">
              <a:latin typeface="+mn-lt"/>
            </a:endParaRPr>
          </a:p>
        </p:txBody>
      </p:sp>
      <p:sp>
        <p:nvSpPr>
          <p:cNvPr id="3" name="Rectangle 2"/>
          <p:cNvSpPr/>
          <p:nvPr/>
        </p:nvSpPr>
        <p:spPr bwMode="auto">
          <a:xfrm>
            <a:off x="397848" y="1870130"/>
            <a:ext cx="4649165" cy="2298110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 smtClean="0">
              <a:latin typeface="Neo Sans Intel" pitchFamily="34" charset="0"/>
              <a:cs typeface="Arial" pitchFamily="34" charset="0"/>
            </a:endParaRPr>
          </a:p>
        </p:txBody>
      </p:sp>
      <p:grpSp>
        <p:nvGrpSpPr>
          <p:cNvPr id="39" name="Group 38"/>
          <p:cNvGrpSpPr/>
          <p:nvPr/>
        </p:nvGrpSpPr>
        <p:grpSpPr>
          <a:xfrm>
            <a:off x="712744" y="1931948"/>
            <a:ext cx="2984873" cy="2326720"/>
            <a:chOff x="1715793" y="2662878"/>
            <a:chExt cx="3590314" cy="2798665"/>
          </a:xfrm>
        </p:grpSpPr>
        <p:sp>
          <p:nvSpPr>
            <p:cNvPr id="7" name="Flowchart: Delay 10"/>
            <p:cNvSpPr/>
            <p:nvPr/>
          </p:nvSpPr>
          <p:spPr bwMode="auto">
            <a:xfrm rot="5400000">
              <a:off x="2794445" y="3949034"/>
              <a:ext cx="663742" cy="812800"/>
            </a:xfrm>
            <a:custGeom>
              <a:avLst/>
              <a:gdLst>
                <a:gd name="connsiteX0" fmla="*/ 0 w 658964"/>
                <a:gd name="connsiteY0" fmla="*/ 0 h 812800"/>
                <a:gd name="connsiteX1" fmla="*/ 329482 w 658964"/>
                <a:gd name="connsiteY1" fmla="*/ 0 h 812800"/>
                <a:gd name="connsiteX2" fmla="*/ 658964 w 658964"/>
                <a:gd name="connsiteY2" fmla="*/ 406400 h 812800"/>
                <a:gd name="connsiteX3" fmla="*/ 329482 w 658964"/>
                <a:gd name="connsiteY3" fmla="*/ 812800 h 812800"/>
                <a:gd name="connsiteX4" fmla="*/ 0 w 658964"/>
                <a:gd name="connsiteY4" fmla="*/ 812800 h 812800"/>
                <a:gd name="connsiteX5" fmla="*/ 0 w 658964"/>
                <a:gd name="connsiteY5" fmla="*/ 0 h 812800"/>
                <a:gd name="connsiteX0" fmla="*/ 969 w 659933"/>
                <a:gd name="connsiteY0" fmla="*/ 0 h 812800"/>
                <a:gd name="connsiteX1" fmla="*/ 330451 w 659933"/>
                <a:gd name="connsiteY1" fmla="*/ 0 h 812800"/>
                <a:gd name="connsiteX2" fmla="*/ 659933 w 659933"/>
                <a:gd name="connsiteY2" fmla="*/ 406400 h 812800"/>
                <a:gd name="connsiteX3" fmla="*/ 330451 w 659933"/>
                <a:gd name="connsiteY3" fmla="*/ 812800 h 812800"/>
                <a:gd name="connsiteX4" fmla="*/ 969 w 659933"/>
                <a:gd name="connsiteY4" fmla="*/ 812800 h 812800"/>
                <a:gd name="connsiteX5" fmla="*/ 0 w 659933"/>
                <a:gd name="connsiteY5" fmla="*/ 199987 h 812800"/>
                <a:gd name="connsiteX6" fmla="*/ 969 w 659933"/>
                <a:gd name="connsiteY6" fmla="*/ 0 h 812800"/>
                <a:gd name="connsiteX0" fmla="*/ 4778 w 663742"/>
                <a:gd name="connsiteY0" fmla="*/ 0 h 812800"/>
                <a:gd name="connsiteX1" fmla="*/ 334260 w 663742"/>
                <a:gd name="connsiteY1" fmla="*/ 0 h 812800"/>
                <a:gd name="connsiteX2" fmla="*/ 663742 w 663742"/>
                <a:gd name="connsiteY2" fmla="*/ 406400 h 812800"/>
                <a:gd name="connsiteX3" fmla="*/ 334260 w 663742"/>
                <a:gd name="connsiteY3" fmla="*/ 812800 h 812800"/>
                <a:gd name="connsiteX4" fmla="*/ 4778 w 663742"/>
                <a:gd name="connsiteY4" fmla="*/ 812800 h 812800"/>
                <a:gd name="connsiteX5" fmla="*/ 0 w 663742"/>
                <a:gd name="connsiteY5" fmla="*/ 653377 h 812800"/>
                <a:gd name="connsiteX6" fmla="*/ 3809 w 663742"/>
                <a:gd name="connsiteY6" fmla="*/ 199987 h 812800"/>
                <a:gd name="connsiteX7" fmla="*/ 4778 w 663742"/>
                <a:gd name="connsiteY7" fmla="*/ 0 h 812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63742" h="812800">
                  <a:moveTo>
                    <a:pt x="4778" y="0"/>
                  </a:moveTo>
                  <a:lnTo>
                    <a:pt x="334260" y="0"/>
                  </a:lnTo>
                  <a:cubicBezTo>
                    <a:pt x="516228" y="0"/>
                    <a:pt x="663742" y="181951"/>
                    <a:pt x="663742" y="406400"/>
                  </a:cubicBezTo>
                  <a:cubicBezTo>
                    <a:pt x="663742" y="630849"/>
                    <a:pt x="516228" y="812800"/>
                    <a:pt x="334260" y="812800"/>
                  </a:cubicBezTo>
                  <a:lnTo>
                    <a:pt x="4778" y="812800"/>
                  </a:lnTo>
                  <a:lnTo>
                    <a:pt x="0" y="653377"/>
                  </a:lnTo>
                  <a:cubicBezTo>
                    <a:pt x="1270" y="502247"/>
                    <a:pt x="2539" y="351117"/>
                    <a:pt x="3809" y="199987"/>
                  </a:cubicBezTo>
                  <a:lnTo>
                    <a:pt x="4778" y="0"/>
                  </a:lnTo>
                  <a:close/>
                </a:path>
              </a:pathLst>
            </a:custGeom>
            <a:solidFill>
              <a:schemeClr val="bg2">
                <a:lumMod val="40000"/>
                <a:lumOff val="60000"/>
              </a:schemeClr>
            </a:solidFill>
            <a:ln>
              <a:solidFill>
                <a:schemeClr val="bg2">
                  <a:lumMod val="75000"/>
                </a:schemeClr>
              </a:solidFill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>
                <a:solidFill>
                  <a:schemeClr val="dk1"/>
                </a:solidFill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715793" y="2672995"/>
              <a:ext cx="320922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dirty="0" smtClean="0">
                  <a:latin typeface="Neo Sans Intel" pitchFamily="34" charset="0"/>
                </a:rPr>
                <a:t>x</a:t>
              </a:r>
              <a:endParaRPr lang="en-US" sz="2000" dirty="0">
                <a:latin typeface="Neo Sans Intel" pitchFamily="34" charset="0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734239" y="3077211"/>
              <a:ext cx="31771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dirty="0" smtClean="0">
                  <a:latin typeface="Neo Sans Intel" pitchFamily="34" charset="0"/>
                </a:rPr>
                <a:t>y</a:t>
              </a:r>
              <a:endParaRPr lang="en-US" sz="2000" dirty="0">
                <a:latin typeface="Neo Sans Intel" pitchFamily="34" charset="0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947084" y="2869536"/>
              <a:ext cx="359023" cy="48126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dirty="0" smtClean="0">
                  <a:latin typeface="Neo Sans Intel" pitchFamily="34" charset="0"/>
                </a:rPr>
                <a:t>s</a:t>
              </a:r>
              <a:endParaRPr lang="en-US" sz="2000" dirty="0">
                <a:latin typeface="Neo Sans Intel" pitchFamily="34" charset="0"/>
              </a:endParaRPr>
            </a:p>
          </p:txBody>
        </p:sp>
        <p:grpSp>
          <p:nvGrpSpPr>
            <p:cNvPr id="23" name="Group 22"/>
            <p:cNvGrpSpPr/>
            <p:nvPr/>
          </p:nvGrpSpPr>
          <p:grpSpPr>
            <a:xfrm>
              <a:off x="3783510" y="2662878"/>
              <a:ext cx="799964" cy="820453"/>
              <a:chOff x="1973995" y="4803088"/>
              <a:chExt cx="799964" cy="820453"/>
            </a:xfrm>
          </p:grpSpPr>
          <p:sp>
            <p:nvSpPr>
              <p:cNvPr id="21" name="Flowchart: Delay 18"/>
              <p:cNvSpPr/>
              <p:nvPr/>
            </p:nvSpPr>
            <p:spPr bwMode="auto">
              <a:xfrm flipH="1">
                <a:off x="2140960" y="4803088"/>
                <a:ext cx="632999" cy="820453"/>
              </a:xfrm>
              <a:custGeom>
                <a:avLst/>
                <a:gdLst>
                  <a:gd name="connsiteX0" fmla="*/ 1667 w 10000"/>
                  <a:gd name="connsiteY0" fmla="*/ 0 h 10000"/>
                  <a:gd name="connsiteX1" fmla="*/ 10000 w 10000"/>
                  <a:gd name="connsiteY1" fmla="*/ 0 h 10000"/>
                  <a:gd name="connsiteX2" fmla="*/ 8333 w 10000"/>
                  <a:gd name="connsiteY2" fmla="*/ 5000 h 10000"/>
                  <a:gd name="connsiteX3" fmla="*/ 10000 w 10000"/>
                  <a:gd name="connsiteY3" fmla="*/ 10000 h 10000"/>
                  <a:gd name="connsiteX4" fmla="*/ 1667 w 10000"/>
                  <a:gd name="connsiteY4" fmla="*/ 10000 h 10000"/>
                  <a:gd name="connsiteX5" fmla="*/ 0 w 10000"/>
                  <a:gd name="connsiteY5" fmla="*/ 5000 h 10000"/>
                  <a:gd name="connsiteX6" fmla="*/ 1667 w 10000"/>
                  <a:gd name="connsiteY6" fmla="*/ 0 h 10000"/>
                  <a:gd name="connsiteX0" fmla="*/ 3276 w 10041"/>
                  <a:gd name="connsiteY0" fmla="*/ 0 h 10023"/>
                  <a:gd name="connsiteX1" fmla="*/ 10041 w 10041"/>
                  <a:gd name="connsiteY1" fmla="*/ 23 h 10023"/>
                  <a:gd name="connsiteX2" fmla="*/ 8374 w 10041"/>
                  <a:gd name="connsiteY2" fmla="*/ 5023 h 10023"/>
                  <a:gd name="connsiteX3" fmla="*/ 10041 w 10041"/>
                  <a:gd name="connsiteY3" fmla="*/ 10023 h 10023"/>
                  <a:gd name="connsiteX4" fmla="*/ 1708 w 10041"/>
                  <a:gd name="connsiteY4" fmla="*/ 10023 h 10023"/>
                  <a:gd name="connsiteX5" fmla="*/ 41 w 10041"/>
                  <a:gd name="connsiteY5" fmla="*/ 5023 h 10023"/>
                  <a:gd name="connsiteX6" fmla="*/ 3276 w 10041"/>
                  <a:gd name="connsiteY6" fmla="*/ 0 h 10023"/>
                  <a:gd name="connsiteX0" fmla="*/ 3237 w 10002"/>
                  <a:gd name="connsiteY0" fmla="*/ 0 h 10070"/>
                  <a:gd name="connsiteX1" fmla="*/ 10002 w 10002"/>
                  <a:gd name="connsiteY1" fmla="*/ 23 h 10070"/>
                  <a:gd name="connsiteX2" fmla="*/ 8335 w 10002"/>
                  <a:gd name="connsiteY2" fmla="*/ 5023 h 10070"/>
                  <a:gd name="connsiteX3" fmla="*/ 10002 w 10002"/>
                  <a:gd name="connsiteY3" fmla="*/ 10023 h 10070"/>
                  <a:gd name="connsiteX4" fmla="*/ 3656 w 10002"/>
                  <a:gd name="connsiteY4" fmla="*/ 10070 h 10070"/>
                  <a:gd name="connsiteX5" fmla="*/ 2 w 10002"/>
                  <a:gd name="connsiteY5" fmla="*/ 5023 h 10070"/>
                  <a:gd name="connsiteX6" fmla="*/ 3237 w 10002"/>
                  <a:gd name="connsiteY6" fmla="*/ 0 h 10070"/>
                  <a:gd name="connsiteX0" fmla="*/ 3237 w 10002"/>
                  <a:gd name="connsiteY0" fmla="*/ 0 h 10070"/>
                  <a:gd name="connsiteX1" fmla="*/ 10002 w 10002"/>
                  <a:gd name="connsiteY1" fmla="*/ 23 h 10070"/>
                  <a:gd name="connsiteX2" fmla="*/ 7439 w 10002"/>
                  <a:gd name="connsiteY2" fmla="*/ 5023 h 10070"/>
                  <a:gd name="connsiteX3" fmla="*/ 10002 w 10002"/>
                  <a:gd name="connsiteY3" fmla="*/ 10023 h 10070"/>
                  <a:gd name="connsiteX4" fmla="*/ 3656 w 10002"/>
                  <a:gd name="connsiteY4" fmla="*/ 10070 h 10070"/>
                  <a:gd name="connsiteX5" fmla="*/ 2 w 10002"/>
                  <a:gd name="connsiteY5" fmla="*/ 5023 h 10070"/>
                  <a:gd name="connsiteX6" fmla="*/ 3237 w 10002"/>
                  <a:gd name="connsiteY6" fmla="*/ 0 h 10070"/>
                  <a:gd name="connsiteX0" fmla="*/ 2761 w 9526"/>
                  <a:gd name="connsiteY0" fmla="*/ 0 h 10070"/>
                  <a:gd name="connsiteX1" fmla="*/ 9526 w 9526"/>
                  <a:gd name="connsiteY1" fmla="*/ 23 h 10070"/>
                  <a:gd name="connsiteX2" fmla="*/ 6963 w 9526"/>
                  <a:gd name="connsiteY2" fmla="*/ 5023 h 10070"/>
                  <a:gd name="connsiteX3" fmla="*/ 9526 w 9526"/>
                  <a:gd name="connsiteY3" fmla="*/ 10023 h 10070"/>
                  <a:gd name="connsiteX4" fmla="*/ 3180 w 9526"/>
                  <a:gd name="connsiteY4" fmla="*/ 10070 h 10070"/>
                  <a:gd name="connsiteX5" fmla="*/ 2 w 9526"/>
                  <a:gd name="connsiteY5" fmla="*/ 5023 h 10070"/>
                  <a:gd name="connsiteX6" fmla="*/ 2761 w 9526"/>
                  <a:gd name="connsiteY6" fmla="*/ 0 h 10070"/>
                  <a:gd name="connsiteX0" fmla="*/ 2898 w 10000"/>
                  <a:gd name="connsiteY0" fmla="*/ 0 h 10000"/>
                  <a:gd name="connsiteX1" fmla="*/ 10000 w 10000"/>
                  <a:gd name="connsiteY1" fmla="*/ 23 h 10000"/>
                  <a:gd name="connsiteX2" fmla="*/ 7309 w 10000"/>
                  <a:gd name="connsiteY2" fmla="*/ 4988 h 10000"/>
                  <a:gd name="connsiteX3" fmla="*/ 10000 w 10000"/>
                  <a:gd name="connsiteY3" fmla="*/ 9953 h 10000"/>
                  <a:gd name="connsiteX4" fmla="*/ 3338 w 10000"/>
                  <a:gd name="connsiteY4" fmla="*/ 10000 h 10000"/>
                  <a:gd name="connsiteX5" fmla="*/ 2 w 10000"/>
                  <a:gd name="connsiteY5" fmla="*/ 4988 h 10000"/>
                  <a:gd name="connsiteX6" fmla="*/ 2898 w 10000"/>
                  <a:gd name="connsiteY6" fmla="*/ 0 h 10000"/>
                  <a:gd name="connsiteX0" fmla="*/ 4522 w 10008"/>
                  <a:gd name="connsiteY0" fmla="*/ 0 h 10000"/>
                  <a:gd name="connsiteX1" fmla="*/ 10008 w 10008"/>
                  <a:gd name="connsiteY1" fmla="*/ 23 h 10000"/>
                  <a:gd name="connsiteX2" fmla="*/ 7317 w 10008"/>
                  <a:gd name="connsiteY2" fmla="*/ 4988 h 10000"/>
                  <a:gd name="connsiteX3" fmla="*/ 10008 w 10008"/>
                  <a:gd name="connsiteY3" fmla="*/ 9953 h 10000"/>
                  <a:gd name="connsiteX4" fmla="*/ 3346 w 10008"/>
                  <a:gd name="connsiteY4" fmla="*/ 10000 h 10000"/>
                  <a:gd name="connsiteX5" fmla="*/ 10 w 10008"/>
                  <a:gd name="connsiteY5" fmla="*/ 4988 h 10000"/>
                  <a:gd name="connsiteX6" fmla="*/ 4522 w 10008"/>
                  <a:gd name="connsiteY6" fmla="*/ 0 h 10000"/>
                  <a:gd name="connsiteX0" fmla="*/ 4518 w 10004"/>
                  <a:gd name="connsiteY0" fmla="*/ 0 h 10000"/>
                  <a:gd name="connsiteX1" fmla="*/ 10004 w 10004"/>
                  <a:gd name="connsiteY1" fmla="*/ 23 h 10000"/>
                  <a:gd name="connsiteX2" fmla="*/ 7313 w 10004"/>
                  <a:gd name="connsiteY2" fmla="*/ 4988 h 10000"/>
                  <a:gd name="connsiteX3" fmla="*/ 10004 w 10004"/>
                  <a:gd name="connsiteY3" fmla="*/ 9953 h 10000"/>
                  <a:gd name="connsiteX4" fmla="*/ 5516 w 10004"/>
                  <a:gd name="connsiteY4" fmla="*/ 10000 h 10000"/>
                  <a:gd name="connsiteX5" fmla="*/ 6 w 10004"/>
                  <a:gd name="connsiteY5" fmla="*/ 4988 h 10000"/>
                  <a:gd name="connsiteX6" fmla="*/ 4518 w 10004"/>
                  <a:gd name="connsiteY6" fmla="*/ 0 h 10000"/>
                  <a:gd name="connsiteX0" fmla="*/ 4530 w 10016"/>
                  <a:gd name="connsiteY0" fmla="*/ 0 h 10047"/>
                  <a:gd name="connsiteX1" fmla="*/ 10016 w 10016"/>
                  <a:gd name="connsiteY1" fmla="*/ 23 h 10047"/>
                  <a:gd name="connsiteX2" fmla="*/ 7325 w 10016"/>
                  <a:gd name="connsiteY2" fmla="*/ 4988 h 10047"/>
                  <a:gd name="connsiteX3" fmla="*/ 10016 w 10016"/>
                  <a:gd name="connsiteY3" fmla="*/ 9953 h 10047"/>
                  <a:gd name="connsiteX4" fmla="*/ 6439 w 10016"/>
                  <a:gd name="connsiteY4" fmla="*/ 10047 h 10047"/>
                  <a:gd name="connsiteX5" fmla="*/ 18 w 10016"/>
                  <a:gd name="connsiteY5" fmla="*/ 4988 h 10047"/>
                  <a:gd name="connsiteX6" fmla="*/ 4530 w 10016"/>
                  <a:gd name="connsiteY6" fmla="*/ 0 h 10047"/>
                  <a:gd name="connsiteX0" fmla="*/ 5602 w 10001"/>
                  <a:gd name="connsiteY0" fmla="*/ 0 h 10024"/>
                  <a:gd name="connsiteX1" fmla="*/ 10001 w 10001"/>
                  <a:gd name="connsiteY1" fmla="*/ 0 h 10024"/>
                  <a:gd name="connsiteX2" fmla="*/ 7310 w 10001"/>
                  <a:gd name="connsiteY2" fmla="*/ 4965 h 10024"/>
                  <a:gd name="connsiteX3" fmla="*/ 10001 w 10001"/>
                  <a:gd name="connsiteY3" fmla="*/ 9930 h 10024"/>
                  <a:gd name="connsiteX4" fmla="*/ 6424 w 10001"/>
                  <a:gd name="connsiteY4" fmla="*/ 10024 h 10024"/>
                  <a:gd name="connsiteX5" fmla="*/ 3 w 10001"/>
                  <a:gd name="connsiteY5" fmla="*/ 4965 h 10024"/>
                  <a:gd name="connsiteX6" fmla="*/ 5602 w 10001"/>
                  <a:gd name="connsiteY6" fmla="*/ 0 h 10024"/>
                  <a:gd name="connsiteX0" fmla="*/ 6158 w 9999"/>
                  <a:gd name="connsiteY0" fmla="*/ 0 h 10024"/>
                  <a:gd name="connsiteX1" fmla="*/ 9999 w 9999"/>
                  <a:gd name="connsiteY1" fmla="*/ 0 h 10024"/>
                  <a:gd name="connsiteX2" fmla="*/ 7308 w 9999"/>
                  <a:gd name="connsiteY2" fmla="*/ 4965 h 10024"/>
                  <a:gd name="connsiteX3" fmla="*/ 9999 w 9999"/>
                  <a:gd name="connsiteY3" fmla="*/ 9930 h 10024"/>
                  <a:gd name="connsiteX4" fmla="*/ 6422 w 9999"/>
                  <a:gd name="connsiteY4" fmla="*/ 10024 h 10024"/>
                  <a:gd name="connsiteX5" fmla="*/ 1 w 9999"/>
                  <a:gd name="connsiteY5" fmla="*/ 4965 h 10024"/>
                  <a:gd name="connsiteX6" fmla="*/ 6158 w 9999"/>
                  <a:gd name="connsiteY6" fmla="*/ 0 h 10024"/>
                  <a:gd name="connsiteX0" fmla="*/ 6159 w 10000"/>
                  <a:gd name="connsiteY0" fmla="*/ 0 h 10000"/>
                  <a:gd name="connsiteX1" fmla="*/ 10000 w 10000"/>
                  <a:gd name="connsiteY1" fmla="*/ 0 h 10000"/>
                  <a:gd name="connsiteX2" fmla="*/ 7309 w 10000"/>
                  <a:gd name="connsiteY2" fmla="*/ 4953 h 10000"/>
                  <a:gd name="connsiteX3" fmla="*/ 10000 w 10000"/>
                  <a:gd name="connsiteY3" fmla="*/ 9906 h 10000"/>
                  <a:gd name="connsiteX4" fmla="*/ 6423 w 10000"/>
                  <a:gd name="connsiteY4" fmla="*/ 10000 h 10000"/>
                  <a:gd name="connsiteX5" fmla="*/ 1 w 10000"/>
                  <a:gd name="connsiteY5" fmla="*/ 4953 h 10000"/>
                  <a:gd name="connsiteX6" fmla="*/ 6159 w 10000"/>
                  <a:gd name="connsiteY6" fmla="*/ 0 h 10000"/>
                  <a:gd name="connsiteX0" fmla="*/ 6159 w 10000"/>
                  <a:gd name="connsiteY0" fmla="*/ 0 h 10000"/>
                  <a:gd name="connsiteX1" fmla="*/ 10000 w 10000"/>
                  <a:gd name="connsiteY1" fmla="*/ 0 h 10000"/>
                  <a:gd name="connsiteX2" fmla="*/ 7309 w 10000"/>
                  <a:gd name="connsiteY2" fmla="*/ 4953 h 10000"/>
                  <a:gd name="connsiteX3" fmla="*/ 10000 w 10000"/>
                  <a:gd name="connsiteY3" fmla="*/ 9906 h 10000"/>
                  <a:gd name="connsiteX4" fmla="*/ 6423 w 10000"/>
                  <a:gd name="connsiteY4" fmla="*/ 10000 h 10000"/>
                  <a:gd name="connsiteX5" fmla="*/ 1 w 10000"/>
                  <a:gd name="connsiteY5" fmla="*/ 4953 h 10000"/>
                  <a:gd name="connsiteX6" fmla="*/ 6159 w 10000"/>
                  <a:gd name="connsiteY6" fmla="*/ 0 h 10000"/>
                  <a:gd name="connsiteX0" fmla="*/ 6159 w 10000"/>
                  <a:gd name="connsiteY0" fmla="*/ 0 h 10000"/>
                  <a:gd name="connsiteX1" fmla="*/ 10000 w 10000"/>
                  <a:gd name="connsiteY1" fmla="*/ 0 h 10000"/>
                  <a:gd name="connsiteX2" fmla="*/ 7309 w 10000"/>
                  <a:gd name="connsiteY2" fmla="*/ 4953 h 10000"/>
                  <a:gd name="connsiteX3" fmla="*/ 10000 w 10000"/>
                  <a:gd name="connsiteY3" fmla="*/ 9906 h 10000"/>
                  <a:gd name="connsiteX4" fmla="*/ 6423 w 10000"/>
                  <a:gd name="connsiteY4" fmla="*/ 10000 h 10000"/>
                  <a:gd name="connsiteX5" fmla="*/ 1 w 10000"/>
                  <a:gd name="connsiteY5" fmla="*/ 4953 h 10000"/>
                  <a:gd name="connsiteX6" fmla="*/ 6159 w 10000"/>
                  <a:gd name="connsiteY6" fmla="*/ 0 h 10000"/>
                  <a:gd name="connsiteX0" fmla="*/ 6159 w 10000"/>
                  <a:gd name="connsiteY0" fmla="*/ 0 h 10000"/>
                  <a:gd name="connsiteX1" fmla="*/ 10000 w 10000"/>
                  <a:gd name="connsiteY1" fmla="*/ 0 h 10000"/>
                  <a:gd name="connsiteX2" fmla="*/ 7309 w 10000"/>
                  <a:gd name="connsiteY2" fmla="*/ 4953 h 10000"/>
                  <a:gd name="connsiteX3" fmla="*/ 10000 w 10000"/>
                  <a:gd name="connsiteY3" fmla="*/ 9906 h 10000"/>
                  <a:gd name="connsiteX4" fmla="*/ 6423 w 10000"/>
                  <a:gd name="connsiteY4" fmla="*/ 10000 h 10000"/>
                  <a:gd name="connsiteX5" fmla="*/ 1 w 10000"/>
                  <a:gd name="connsiteY5" fmla="*/ 4953 h 10000"/>
                  <a:gd name="connsiteX6" fmla="*/ 6159 w 10000"/>
                  <a:gd name="connsiteY6" fmla="*/ 0 h 10000"/>
                  <a:gd name="connsiteX0" fmla="*/ 6159 w 10000"/>
                  <a:gd name="connsiteY0" fmla="*/ 0 h 10000"/>
                  <a:gd name="connsiteX1" fmla="*/ 10000 w 10000"/>
                  <a:gd name="connsiteY1" fmla="*/ 0 h 10000"/>
                  <a:gd name="connsiteX2" fmla="*/ 7309 w 10000"/>
                  <a:gd name="connsiteY2" fmla="*/ 4953 h 10000"/>
                  <a:gd name="connsiteX3" fmla="*/ 10000 w 10000"/>
                  <a:gd name="connsiteY3" fmla="*/ 9906 h 10000"/>
                  <a:gd name="connsiteX4" fmla="*/ 6423 w 10000"/>
                  <a:gd name="connsiteY4" fmla="*/ 10000 h 10000"/>
                  <a:gd name="connsiteX5" fmla="*/ 1 w 10000"/>
                  <a:gd name="connsiteY5" fmla="*/ 4953 h 10000"/>
                  <a:gd name="connsiteX6" fmla="*/ 6159 w 10000"/>
                  <a:gd name="connsiteY6" fmla="*/ 0 h 10000"/>
                  <a:gd name="connsiteX0" fmla="*/ 6159 w 10000"/>
                  <a:gd name="connsiteY0" fmla="*/ 0 h 10000"/>
                  <a:gd name="connsiteX1" fmla="*/ 10000 w 10000"/>
                  <a:gd name="connsiteY1" fmla="*/ 0 h 10000"/>
                  <a:gd name="connsiteX2" fmla="*/ 7309 w 10000"/>
                  <a:gd name="connsiteY2" fmla="*/ 4953 h 10000"/>
                  <a:gd name="connsiteX3" fmla="*/ 10000 w 10000"/>
                  <a:gd name="connsiteY3" fmla="*/ 9906 h 10000"/>
                  <a:gd name="connsiteX4" fmla="*/ 6423 w 10000"/>
                  <a:gd name="connsiteY4" fmla="*/ 10000 h 10000"/>
                  <a:gd name="connsiteX5" fmla="*/ 1 w 10000"/>
                  <a:gd name="connsiteY5" fmla="*/ 4953 h 10000"/>
                  <a:gd name="connsiteX6" fmla="*/ 6159 w 10000"/>
                  <a:gd name="connsiteY6" fmla="*/ 0 h 10000"/>
                  <a:gd name="connsiteX0" fmla="*/ 5924 w 9765"/>
                  <a:gd name="connsiteY0" fmla="*/ 0 h 10000"/>
                  <a:gd name="connsiteX1" fmla="*/ 9765 w 9765"/>
                  <a:gd name="connsiteY1" fmla="*/ 0 h 10000"/>
                  <a:gd name="connsiteX2" fmla="*/ 7074 w 9765"/>
                  <a:gd name="connsiteY2" fmla="*/ 4953 h 10000"/>
                  <a:gd name="connsiteX3" fmla="*/ 9765 w 9765"/>
                  <a:gd name="connsiteY3" fmla="*/ 9906 h 10000"/>
                  <a:gd name="connsiteX4" fmla="*/ 6188 w 9765"/>
                  <a:gd name="connsiteY4" fmla="*/ 10000 h 10000"/>
                  <a:gd name="connsiteX5" fmla="*/ 1 w 9765"/>
                  <a:gd name="connsiteY5" fmla="*/ 4953 h 10000"/>
                  <a:gd name="connsiteX6" fmla="*/ 5924 w 9765"/>
                  <a:gd name="connsiteY6" fmla="*/ 0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765" h="10000">
                    <a:moveTo>
                      <a:pt x="5924" y="0"/>
                    </a:moveTo>
                    <a:lnTo>
                      <a:pt x="9765" y="0"/>
                    </a:lnTo>
                    <a:cubicBezTo>
                      <a:pt x="8827" y="232"/>
                      <a:pt x="7074" y="2218"/>
                      <a:pt x="7074" y="4953"/>
                    </a:cubicBezTo>
                    <a:cubicBezTo>
                      <a:pt x="7074" y="7689"/>
                      <a:pt x="8769" y="9558"/>
                      <a:pt x="9765" y="9906"/>
                    </a:cubicBezTo>
                    <a:lnTo>
                      <a:pt x="6188" y="10000"/>
                    </a:lnTo>
                    <a:cubicBezTo>
                      <a:pt x="2576" y="10046"/>
                      <a:pt x="45" y="6620"/>
                      <a:pt x="1" y="4953"/>
                    </a:cubicBezTo>
                    <a:cubicBezTo>
                      <a:pt x="-43" y="3286"/>
                      <a:pt x="1755" y="0"/>
                      <a:pt x="5924" y="0"/>
                    </a:cubicBezTo>
                    <a:close/>
                  </a:path>
                </a:pathLst>
              </a:custGeom>
              <a:solidFill>
                <a:schemeClr val="bg2">
                  <a:lumMod val="40000"/>
                  <a:lumOff val="60000"/>
                </a:schemeClr>
              </a:solidFill>
              <a:ln>
                <a:solidFill>
                  <a:schemeClr val="bg2">
                    <a:lumMod val="75000"/>
                  </a:schemeClr>
                </a:solidFill>
                <a:headEnd type="none" w="sm" len="sm"/>
                <a:tailEnd type="none" w="sm" len="sm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en-US" sz="2000" b="1">
                  <a:solidFill>
                    <a:schemeClr val="dk1"/>
                  </a:solidFill>
                  <a:latin typeface="Neo Sans Intel" pitchFamily="34" charset="0"/>
                  <a:cs typeface="Arial" pitchFamily="34" charset="0"/>
                </a:endParaRPr>
              </a:p>
            </p:txBody>
          </p:sp>
          <p:sp>
            <p:nvSpPr>
              <p:cNvPr id="22" name="Arc 21"/>
              <p:cNvSpPr/>
              <p:nvPr/>
            </p:nvSpPr>
            <p:spPr bwMode="auto">
              <a:xfrm>
                <a:off x="1973995" y="4832615"/>
                <a:ext cx="239757" cy="763371"/>
              </a:xfrm>
              <a:custGeom>
                <a:avLst/>
                <a:gdLst>
                  <a:gd name="connsiteX0" fmla="*/ 282852 w 519245"/>
                  <a:gd name="connsiteY0" fmla="*/ 1536 h 766030"/>
                  <a:gd name="connsiteX1" fmla="*/ 519244 w 519245"/>
                  <a:gd name="connsiteY1" fmla="*/ 384163 h 766030"/>
                  <a:gd name="connsiteX2" fmla="*/ 279488 w 519245"/>
                  <a:gd name="connsiteY2" fmla="*/ 764907 h 766030"/>
                  <a:gd name="connsiteX3" fmla="*/ 259623 w 519245"/>
                  <a:gd name="connsiteY3" fmla="*/ 383015 h 766030"/>
                  <a:gd name="connsiteX4" fmla="*/ 282852 w 519245"/>
                  <a:gd name="connsiteY4" fmla="*/ 1536 h 766030"/>
                  <a:gd name="connsiteX0" fmla="*/ 282852 w 519245"/>
                  <a:gd name="connsiteY0" fmla="*/ 1536 h 766030"/>
                  <a:gd name="connsiteX1" fmla="*/ 519244 w 519245"/>
                  <a:gd name="connsiteY1" fmla="*/ 384163 h 766030"/>
                  <a:gd name="connsiteX2" fmla="*/ 279488 w 519245"/>
                  <a:gd name="connsiteY2" fmla="*/ 764907 h 766030"/>
                  <a:gd name="connsiteX0" fmla="*/ 23229 w 259622"/>
                  <a:gd name="connsiteY0" fmla="*/ 0 h 763371"/>
                  <a:gd name="connsiteX1" fmla="*/ 259621 w 259622"/>
                  <a:gd name="connsiteY1" fmla="*/ 382627 h 763371"/>
                  <a:gd name="connsiteX2" fmla="*/ 19865 w 259622"/>
                  <a:gd name="connsiteY2" fmla="*/ 763371 h 763371"/>
                  <a:gd name="connsiteX3" fmla="*/ 0 w 259622"/>
                  <a:gd name="connsiteY3" fmla="*/ 381479 h 763371"/>
                  <a:gd name="connsiteX4" fmla="*/ 4211 w 259622"/>
                  <a:gd name="connsiteY4" fmla="*/ 284214 h 763371"/>
                  <a:gd name="connsiteX5" fmla="*/ 23229 w 259622"/>
                  <a:gd name="connsiteY5" fmla="*/ 0 h 763371"/>
                  <a:gd name="connsiteX0" fmla="*/ 23229 w 259622"/>
                  <a:gd name="connsiteY0" fmla="*/ 0 h 763371"/>
                  <a:gd name="connsiteX1" fmla="*/ 259621 w 259622"/>
                  <a:gd name="connsiteY1" fmla="*/ 382627 h 763371"/>
                  <a:gd name="connsiteX2" fmla="*/ 19865 w 259622"/>
                  <a:gd name="connsiteY2" fmla="*/ 763371 h 763371"/>
                  <a:gd name="connsiteX0" fmla="*/ 23229 w 259622"/>
                  <a:gd name="connsiteY0" fmla="*/ 0 h 763371"/>
                  <a:gd name="connsiteX1" fmla="*/ 259621 w 259622"/>
                  <a:gd name="connsiteY1" fmla="*/ 382627 h 763371"/>
                  <a:gd name="connsiteX2" fmla="*/ 19865 w 259622"/>
                  <a:gd name="connsiteY2" fmla="*/ 763371 h 763371"/>
                  <a:gd name="connsiteX3" fmla="*/ 0 w 259622"/>
                  <a:gd name="connsiteY3" fmla="*/ 381479 h 763371"/>
                  <a:gd name="connsiteX4" fmla="*/ 211856 w 259622"/>
                  <a:gd name="connsiteY4" fmla="*/ 175629 h 763371"/>
                  <a:gd name="connsiteX5" fmla="*/ 23229 w 259622"/>
                  <a:gd name="connsiteY5" fmla="*/ 0 h 763371"/>
                  <a:gd name="connsiteX0" fmla="*/ 23229 w 259622"/>
                  <a:gd name="connsiteY0" fmla="*/ 0 h 763371"/>
                  <a:gd name="connsiteX1" fmla="*/ 259621 w 259622"/>
                  <a:gd name="connsiteY1" fmla="*/ 382627 h 763371"/>
                  <a:gd name="connsiteX2" fmla="*/ 19865 w 259622"/>
                  <a:gd name="connsiteY2" fmla="*/ 763371 h 763371"/>
                  <a:gd name="connsiteX0" fmla="*/ 3364 w 239757"/>
                  <a:gd name="connsiteY0" fmla="*/ 0 h 763371"/>
                  <a:gd name="connsiteX1" fmla="*/ 239756 w 239757"/>
                  <a:gd name="connsiteY1" fmla="*/ 382627 h 763371"/>
                  <a:gd name="connsiteX2" fmla="*/ 0 w 239757"/>
                  <a:gd name="connsiteY2" fmla="*/ 763371 h 763371"/>
                  <a:gd name="connsiteX3" fmla="*/ 185875 w 239757"/>
                  <a:gd name="connsiteY3" fmla="*/ 627224 h 763371"/>
                  <a:gd name="connsiteX4" fmla="*/ 191991 w 239757"/>
                  <a:gd name="connsiteY4" fmla="*/ 175629 h 763371"/>
                  <a:gd name="connsiteX5" fmla="*/ 3364 w 239757"/>
                  <a:gd name="connsiteY5" fmla="*/ 0 h 763371"/>
                  <a:gd name="connsiteX0" fmla="*/ 3364 w 239757"/>
                  <a:gd name="connsiteY0" fmla="*/ 0 h 763371"/>
                  <a:gd name="connsiteX1" fmla="*/ 239756 w 239757"/>
                  <a:gd name="connsiteY1" fmla="*/ 382627 h 763371"/>
                  <a:gd name="connsiteX2" fmla="*/ 0 w 239757"/>
                  <a:gd name="connsiteY2" fmla="*/ 763371 h 763371"/>
                  <a:gd name="connsiteX0" fmla="*/ 3364 w 239757"/>
                  <a:gd name="connsiteY0" fmla="*/ 0 h 763371"/>
                  <a:gd name="connsiteX1" fmla="*/ 239756 w 239757"/>
                  <a:gd name="connsiteY1" fmla="*/ 382627 h 763371"/>
                  <a:gd name="connsiteX2" fmla="*/ 0 w 239757"/>
                  <a:gd name="connsiteY2" fmla="*/ 763371 h 763371"/>
                  <a:gd name="connsiteX3" fmla="*/ 185875 w 239757"/>
                  <a:gd name="connsiteY3" fmla="*/ 627224 h 763371"/>
                  <a:gd name="connsiteX4" fmla="*/ 199611 w 239757"/>
                  <a:gd name="connsiteY4" fmla="*/ 175629 h 763371"/>
                  <a:gd name="connsiteX5" fmla="*/ 3364 w 239757"/>
                  <a:gd name="connsiteY5" fmla="*/ 0 h 763371"/>
                  <a:gd name="connsiteX0" fmla="*/ 3364 w 239757"/>
                  <a:gd name="connsiteY0" fmla="*/ 0 h 763371"/>
                  <a:gd name="connsiteX1" fmla="*/ 239756 w 239757"/>
                  <a:gd name="connsiteY1" fmla="*/ 382627 h 763371"/>
                  <a:gd name="connsiteX2" fmla="*/ 0 w 239757"/>
                  <a:gd name="connsiteY2" fmla="*/ 763371 h 763371"/>
                  <a:gd name="connsiteX0" fmla="*/ 3364 w 239757"/>
                  <a:gd name="connsiteY0" fmla="*/ 0 h 763371"/>
                  <a:gd name="connsiteX1" fmla="*/ 239756 w 239757"/>
                  <a:gd name="connsiteY1" fmla="*/ 382627 h 763371"/>
                  <a:gd name="connsiteX2" fmla="*/ 0 w 239757"/>
                  <a:gd name="connsiteY2" fmla="*/ 763371 h 763371"/>
                  <a:gd name="connsiteX3" fmla="*/ 185875 w 239757"/>
                  <a:gd name="connsiteY3" fmla="*/ 627224 h 763371"/>
                  <a:gd name="connsiteX4" fmla="*/ 119601 w 239757"/>
                  <a:gd name="connsiteY4" fmla="*/ 181344 h 763371"/>
                  <a:gd name="connsiteX5" fmla="*/ 3364 w 239757"/>
                  <a:gd name="connsiteY5" fmla="*/ 0 h 763371"/>
                  <a:gd name="connsiteX0" fmla="*/ 3364 w 239757"/>
                  <a:gd name="connsiteY0" fmla="*/ 0 h 763371"/>
                  <a:gd name="connsiteX1" fmla="*/ 239756 w 239757"/>
                  <a:gd name="connsiteY1" fmla="*/ 382627 h 763371"/>
                  <a:gd name="connsiteX2" fmla="*/ 0 w 239757"/>
                  <a:gd name="connsiteY2" fmla="*/ 763371 h 763371"/>
                  <a:gd name="connsiteX0" fmla="*/ 3364 w 239757"/>
                  <a:gd name="connsiteY0" fmla="*/ 0 h 763371"/>
                  <a:gd name="connsiteX1" fmla="*/ 239756 w 239757"/>
                  <a:gd name="connsiteY1" fmla="*/ 382627 h 763371"/>
                  <a:gd name="connsiteX2" fmla="*/ 0 w 239757"/>
                  <a:gd name="connsiteY2" fmla="*/ 763371 h 763371"/>
                  <a:gd name="connsiteX3" fmla="*/ 185875 w 239757"/>
                  <a:gd name="connsiteY3" fmla="*/ 627224 h 763371"/>
                  <a:gd name="connsiteX4" fmla="*/ 193896 w 239757"/>
                  <a:gd name="connsiteY4" fmla="*/ 169914 h 763371"/>
                  <a:gd name="connsiteX5" fmla="*/ 3364 w 239757"/>
                  <a:gd name="connsiteY5" fmla="*/ 0 h 763371"/>
                  <a:gd name="connsiteX0" fmla="*/ 3364 w 239757"/>
                  <a:gd name="connsiteY0" fmla="*/ 0 h 763371"/>
                  <a:gd name="connsiteX1" fmla="*/ 239756 w 239757"/>
                  <a:gd name="connsiteY1" fmla="*/ 382627 h 763371"/>
                  <a:gd name="connsiteX2" fmla="*/ 0 w 239757"/>
                  <a:gd name="connsiteY2" fmla="*/ 763371 h 7633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39757" h="763371" stroke="0" extrusionOk="0">
                    <a:moveTo>
                      <a:pt x="3364" y="0"/>
                    </a:moveTo>
                    <a:cubicBezTo>
                      <a:pt x="137506" y="17778"/>
                      <a:pt x="240160" y="183934"/>
                      <a:pt x="239756" y="382627"/>
                    </a:cubicBezTo>
                    <a:cubicBezTo>
                      <a:pt x="239350" y="582350"/>
                      <a:pt x="134984" y="748088"/>
                      <a:pt x="0" y="763371"/>
                    </a:cubicBezTo>
                    <a:lnTo>
                      <a:pt x="185875" y="627224"/>
                    </a:lnTo>
                    <a:cubicBezTo>
                      <a:pt x="187914" y="476692"/>
                      <a:pt x="191857" y="320446"/>
                      <a:pt x="193896" y="169914"/>
                    </a:cubicBezTo>
                    <a:lnTo>
                      <a:pt x="3364" y="0"/>
                    </a:lnTo>
                    <a:close/>
                  </a:path>
                  <a:path w="239757" h="763371" fill="none">
                    <a:moveTo>
                      <a:pt x="3364" y="0"/>
                    </a:moveTo>
                    <a:cubicBezTo>
                      <a:pt x="137506" y="17778"/>
                      <a:pt x="240160" y="183934"/>
                      <a:pt x="239756" y="382627"/>
                    </a:cubicBezTo>
                    <a:cubicBezTo>
                      <a:pt x="239350" y="582350"/>
                      <a:pt x="134984" y="748088"/>
                      <a:pt x="0" y="763371"/>
                    </a:cubicBezTo>
                  </a:path>
                </a:pathLst>
              </a:custGeom>
              <a:noFill/>
              <a:ln w="28575" cap="flat" cmpd="sng" algn="ctr">
                <a:solidFill>
                  <a:schemeClr val="bg2">
                    <a:lumMod val="7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0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Neo Sans Inte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30" name="Group 29"/>
            <p:cNvGrpSpPr/>
            <p:nvPr/>
          </p:nvGrpSpPr>
          <p:grpSpPr>
            <a:xfrm>
              <a:off x="2067195" y="2873050"/>
              <a:ext cx="1913760" cy="404216"/>
              <a:chOff x="2036715" y="2873050"/>
              <a:chExt cx="2569080" cy="404216"/>
            </a:xfrm>
          </p:grpSpPr>
          <p:cxnSp>
            <p:nvCxnSpPr>
              <p:cNvPr id="12" name="Elbow Connector 25"/>
              <p:cNvCxnSpPr>
                <a:endCxn id="11" idx="3"/>
              </p:cNvCxnSpPr>
              <p:nvPr/>
            </p:nvCxnSpPr>
            <p:spPr bwMode="auto">
              <a:xfrm flipH="1">
                <a:off x="2036715" y="2873050"/>
                <a:ext cx="2569080" cy="0"/>
              </a:xfrm>
              <a:prstGeom prst="straightConnector1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2">
                    <a:lumMod val="50000"/>
                  </a:schemeClr>
                </a:solidFill>
                <a:prstDash val="solid"/>
                <a:round/>
                <a:headEnd type="oval" w="med" len="med"/>
                <a:tailEnd type="oval" w="med" len="med"/>
              </a:ln>
              <a:effectLst/>
            </p:spPr>
          </p:cxnSp>
          <p:cxnSp>
            <p:nvCxnSpPr>
              <p:cNvPr id="14" name="Straight Connector 13"/>
              <p:cNvCxnSpPr>
                <a:endCxn id="13" idx="3"/>
              </p:cNvCxnSpPr>
              <p:nvPr/>
            </p:nvCxnSpPr>
            <p:spPr bwMode="auto">
              <a:xfrm flipH="1">
                <a:off x="2051954" y="3273820"/>
                <a:ext cx="2553841" cy="3446"/>
              </a:xfrm>
              <a:prstGeom prst="lin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2">
                    <a:lumMod val="50000"/>
                  </a:schemeClr>
                </a:solidFill>
                <a:prstDash val="solid"/>
                <a:round/>
                <a:headEnd type="oval" w="med" len="med"/>
                <a:tailEnd type="oval" w="med" len="med"/>
              </a:ln>
              <a:effectLst/>
            </p:spPr>
          </p:cxnSp>
        </p:grpSp>
        <p:grpSp>
          <p:nvGrpSpPr>
            <p:cNvPr id="31" name="Group 30"/>
            <p:cNvGrpSpPr/>
            <p:nvPr/>
          </p:nvGrpSpPr>
          <p:grpSpPr>
            <a:xfrm rot="5400000">
              <a:off x="2547338" y="3246199"/>
              <a:ext cx="1150512" cy="404214"/>
              <a:chOff x="2036715" y="2873050"/>
              <a:chExt cx="2569080" cy="404214"/>
            </a:xfrm>
          </p:grpSpPr>
          <p:cxnSp>
            <p:nvCxnSpPr>
              <p:cNvPr id="32" name="Elbow Connector 25"/>
              <p:cNvCxnSpPr/>
              <p:nvPr/>
            </p:nvCxnSpPr>
            <p:spPr bwMode="auto">
              <a:xfrm flipH="1">
                <a:off x="2036715" y="2873050"/>
                <a:ext cx="2569080" cy="0"/>
              </a:xfrm>
              <a:prstGeom prst="straightConnector1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2">
                    <a:lumMod val="50000"/>
                  </a:schemeClr>
                </a:solidFill>
                <a:prstDash val="solid"/>
                <a:round/>
                <a:headEnd type="oval" w="med" len="med"/>
                <a:tailEnd type="oval" w="med" len="med"/>
              </a:ln>
              <a:effectLst/>
            </p:spPr>
          </p:cxnSp>
          <p:cxnSp>
            <p:nvCxnSpPr>
              <p:cNvPr id="33" name="Straight Connector 32"/>
              <p:cNvCxnSpPr/>
              <p:nvPr/>
            </p:nvCxnSpPr>
            <p:spPr bwMode="auto">
              <a:xfrm rot="16200000" flipH="1" flipV="1">
                <a:off x="3770837" y="2442307"/>
                <a:ext cx="3445" cy="1666470"/>
              </a:xfrm>
              <a:prstGeom prst="lin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2">
                    <a:lumMod val="50000"/>
                  </a:schemeClr>
                </a:solidFill>
                <a:prstDash val="solid"/>
                <a:round/>
                <a:headEnd type="oval" w="med" len="med"/>
                <a:tailEnd type="oval" w="med" len="med"/>
              </a:ln>
              <a:effectLst/>
            </p:spPr>
          </p:cxnSp>
        </p:grpSp>
        <p:cxnSp>
          <p:nvCxnSpPr>
            <p:cNvPr id="17" name="Straight Connector 16"/>
            <p:cNvCxnSpPr/>
            <p:nvPr/>
          </p:nvCxnSpPr>
          <p:spPr bwMode="auto">
            <a:xfrm>
              <a:off x="4589349" y="3069248"/>
              <a:ext cx="339180" cy="3856"/>
            </a:xfrm>
            <a:prstGeom prst="line">
              <a:avLst/>
            </a:prstGeom>
            <a:solidFill>
              <a:schemeClr val="bg1"/>
            </a:solidFill>
            <a:ln w="19050" cap="flat" cmpd="sng" algn="ctr">
              <a:solidFill>
                <a:schemeClr val="tx2">
                  <a:lumMod val="50000"/>
                </a:schemeClr>
              </a:solidFill>
              <a:prstDash val="solid"/>
              <a:round/>
              <a:headEnd type="oval" w="med" len="med"/>
              <a:tailEnd type="none" w="med" len="med"/>
            </a:ln>
            <a:effectLst/>
          </p:spPr>
        </p:cxnSp>
        <p:sp>
          <p:nvSpPr>
            <p:cNvPr id="35" name="Rectangle 34"/>
            <p:cNvSpPr/>
            <p:nvPr/>
          </p:nvSpPr>
          <p:spPr>
            <a:xfrm>
              <a:off x="2943828" y="4980276"/>
              <a:ext cx="355166" cy="48126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dirty="0" smtClean="0">
                  <a:latin typeface="Neo Sans Intel" pitchFamily="34" charset="0"/>
                </a:rPr>
                <a:t>c</a:t>
              </a:r>
              <a:endParaRPr lang="en-US" sz="1200" dirty="0">
                <a:latin typeface="Neo Sans Intel" pitchFamily="34" charset="0"/>
              </a:endParaRPr>
            </a:p>
          </p:txBody>
        </p:sp>
        <p:cxnSp>
          <p:nvCxnSpPr>
            <p:cNvPr id="36" name="Straight Connector 35"/>
            <p:cNvCxnSpPr>
              <a:endCxn id="7" idx="2"/>
            </p:cNvCxnSpPr>
            <p:nvPr/>
          </p:nvCxnSpPr>
          <p:spPr bwMode="auto">
            <a:xfrm flipV="1">
              <a:off x="3126316" y="4687305"/>
              <a:ext cx="0" cy="310146"/>
            </a:xfrm>
            <a:prstGeom prst="line">
              <a:avLst/>
            </a:prstGeom>
            <a:solidFill>
              <a:schemeClr val="bg1"/>
            </a:solidFill>
            <a:ln w="19050" cap="flat" cmpd="sng" algn="ctr">
              <a:solidFill>
                <a:schemeClr val="tx2">
                  <a:lumMod val="50000"/>
                </a:schemeClr>
              </a:solidFill>
              <a:prstDash val="solid"/>
              <a:round/>
              <a:headEnd type="none" w="med" len="med"/>
              <a:tailEnd type="oval" w="med" len="med"/>
            </a:ln>
            <a:effectLst/>
          </p:spPr>
        </p:cxnSp>
      </p:grp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42736899"/>
      </p:ext>
    </p:extLst>
  </p:cSld>
  <p:clrMapOvr>
    <a:masterClrMapping/>
  </p:clrMapOvr>
  <p:transition advTm="302323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500"/>
                            </p:stCondLst>
                            <p:childTnLst>
                              <p:par>
                                <p:cTn id="9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49" grpId="0" build="p"/>
      <p:bldP spid="41" grpId="0"/>
      <p:bldP spid="42" grpId="0"/>
      <p:bldP spid="43" grpId="0"/>
      <p:bldP spid="44" grpId="0"/>
      <p:bldP spid="45" grpId="0"/>
      <p:bldP spid="46" grpId="0"/>
      <p:bldP spid="47" grpId="0"/>
      <p:bldP spid="48" grpId="0"/>
      <p:bldP spid="50" grpId="0"/>
      <p:bldP spid="63" grpId="0" animBg="1"/>
      <p:bldP spid="3" grpId="0" animBg="1"/>
    </p:bldLst>
  </p:timing>
  <p:extLst mod="1">
    <p:ext uri="{3A86A75C-4F4B-4683-9AE1-C65F6400EC91}">
      <p14:laserTraceLst xmlns:p14="http://schemas.microsoft.com/office/powerpoint/2010/main">
        <p14:tracePtLst>
          <p14:tracePt t="27850" x="2089150" y="3679825"/>
          <p14:tracePt t="27874" x="1901825" y="4010025"/>
          <p14:tracePt t="27907" x="1893888" y="4019550"/>
          <p14:tracePt t="27922" x="1893888" y="4027488"/>
          <p14:tracePt t="27954" x="1857375" y="4108450"/>
          <p14:tracePt t="27984" x="1822450" y="4224338"/>
          <p14:tracePt t="28017" x="1822450" y="4233863"/>
          <p14:tracePt t="28100" x="1803400" y="4214813"/>
          <p14:tracePt t="28124" x="1785938" y="4116388"/>
          <p14:tracePt t="28157" x="1785938" y="4027488"/>
          <p14:tracePt t="28188" x="1785938" y="3956050"/>
          <p14:tracePt t="28220" x="1785938" y="3884613"/>
          <p14:tracePt t="28250" x="1785938" y="3714750"/>
          <p14:tracePt t="28284" x="1795463" y="3662363"/>
          <p14:tracePt t="28317" x="1795463" y="3616325"/>
          <p14:tracePt t="28350" x="1795463" y="3571875"/>
          <p14:tracePt t="28384" x="1803400" y="3394075"/>
          <p14:tracePt t="28408" x="1803400" y="3322638"/>
          <p14:tracePt t="28438" x="1795463" y="3241675"/>
          <p14:tracePt t="28470" x="1776413" y="3187700"/>
          <p14:tracePt t="28500" x="1768475" y="3098800"/>
          <p14:tracePt t="28534" x="1741488" y="3017838"/>
          <p14:tracePt t="28567" x="1741488" y="2982913"/>
          <p14:tracePt t="28600" x="1731963" y="2921000"/>
          <p14:tracePt t="28650" x="1724025" y="2857500"/>
          <p14:tracePt t="28674" x="1714500" y="2822575"/>
          <p14:tracePt t="28704" x="1687513" y="2768600"/>
          <p14:tracePt t="28737" x="1679575" y="2741613"/>
          <p14:tracePt t="28767" x="1670050" y="2687638"/>
          <p14:tracePt t="28800" x="1633538" y="2643188"/>
          <p14:tracePt t="28834" x="1589088" y="2625725"/>
          <p14:tracePt t="28867" x="1500188" y="2625725"/>
          <p14:tracePt t="28891" x="1419225" y="2625725"/>
          <p14:tracePt t="28909" x="1357313" y="2643188"/>
          <p14:tracePt t="28938" x="1312863" y="2652713"/>
          <p14:tracePt t="28970" x="1276350" y="2652713"/>
          <p14:tracePt t="29000" x="1179513" y="2670175"/>
          <p14:tracePt t="29034" x="1160463" y="2670175"/>
          <p14:tracePt t="29067" x="1160463" y="2679700"/>
          <p14:tracePt t="29100" x="1133475" y="2679700"/>
          <p14:tracePt t="29157" x="1133475" y="2697163"/>
          <p14:tracePt t="29188" x="1116013" y="2714625"/>
          <p14:tracePt t="29221" x="1089025" y="2732088"/>
          <p14:tracePt t="29251" x="1062038" y="2751138"/>
          <p14:tracePt t="29284" x="1044575" y="2813050"/>
          <p14:tracePt t="29317" x="1036638" y="2874963"/>
          <p14:tracePt t="29350" x="1009650" y="2911475"/>
          <p14:tracePt t="29374" x="1009650" y="2938463"/>
          <p14:tracePt t="29407" x="1009650" y="3044825"/>
          <p14:tracePt t="29422" x="1000125" y="3116263"/>
          <p14:tracePt t="29454" x="973138" y="3259138"/>
          <p14:tracePt t="29484" x="990600" y="3349625"/>
          <p14:tracePt t="29517" x="1071563" y="3482975"/>
          <p14:tracePt t="29550" x="1108075" y="3581400"/>
          <p14:tracePt t="29584" x="1152525" y="3662363"/>
          <p14:tracePt t="29617" x="1214438" y="3768725"/>
          <p14:tracePt t="29641" x="1250950" y="3876675"/>
          <p14:tracePt t="29674" x="1276350" y="3884613"/>
          <p14:tracePt t="29705" x="1303338" y="3884613"/>
          <p14:tracePt t="29737" x="1357313" y="3911600"/>
          <p14:tracePt t="29767" x="1517650" y="4010025"/>
          <p14:tracePt t="29800" x="1652588" y="4098925"/>
          <p14:tracePt t="29834" x="1687513" y="4116388"/>
          <p14:tracePt t="29867" x="1768475" y="4143375"/>
          <p14:tracePt t="29907" x="1857375" y="4162425"/>
          <p14:tracePt t="29938" x="1919288" y="4162425"/>
          <p14:tracePt t="29970" x="2009775" y="4170363"/>
          <p14:tracePt t="30000" x="2089150" y="4206875"/>
          <p14:tracePt t="30034" x="2232025" y="4233863"/>
          <p14:tracePt t="30067" x="2357438" y="4233863"/>
          <p14:tracePt t="30100" x="2571750" y="4241800"/>
          <p14:tracePt t="30134" x="2759075" y="4251325"/>
          <p14:tracePt t="30158" x="2965450" y="4241800"/>
          <p14:tracePt t="30188" x="3224213" y="4197350"/>
          <p14:tracePt t="30220" x="3402013" y="4179888"/>
          <p14:tracePt t="30250" x="3473450" y="4162425"/>
          <p14:tracePt t="30284" x="3527425" y="4162425"/>
          <p14:tracePt t="30317" x="3589338" y="4152900"/>
          <p14:tracePt t="30351" x="3643313" y="4135438"/>
          <p14:tracePt t="30390" x="3652838" y="4125913"/>
          <p14:tracePt t="30409" x="3670300" y="4108450"/>
          <p14:tracePt t="30438" x="3714750" y="4054475"/>
          <p14:tracePt t="30470" x="3751263" y="4000500"/>
          <p14:tracePt t="30500" x="3813175" y="3956050"/>
          <p14:tracePt t="30534" x="3875088" y="3840163"/>
          <p14:tracePt t="30567" x="4071938" y="3571875"/>
          <p14:tracePt t="30601" x="4160838" y="3438525"/>
          <p14:tracePt t="30634" x="4160838" y="3421063"/>
          <p14:tracePt t="30954" x="4170363" y="3367088"/>
          <p14:tracePt t="30984" x="4179888" y="2946400"/>
          <p14:tracePt t="31017" x="4197350" y="2687638"/>
          <p14:tracePt t="31050" x="4214813" y="2563813"/>
          <p14:tracePt t="31084" x="4197350" y="2295525"/>
          <p14:tracePt t="31117" x="4133850" y="2125663"/>
          <p14:tracePt t="31141" x="4054475" y="1965325"/>
          <p14:tracePt t="31174" x="3956050" y="1893888"/>
          <p14:tracePt t="31204" x="3902075" y="1866900"/>
          <p14:tracePt t="31237" x="3840163" y="1857375"/>
          <p14:tracePt t="31268" x="3732213" y="1830388"/>
          <p14:tracePt t="31285" x="3598863" y="1822450"/>
          <p14:tracePt t="31317" x="3303588" y="1758950"/>
          <p14:tracePt t="31351" x="2955925" y="1714500"/>
          <p14:tracePt t="31384" x="2571750" y="1687513"/>
          <p14:tracePt t="31408" x="2393950" y="1687513"/>
          <p14:tracePt t="31438" x="2197100" y="1687513"/>
          <p14:tracePt t="31455" x="2071688" y="1687513"/>
          <p14:tracePt t="31487" x="1758950" y="1751013"/>
          <p14:tracePt t="31518" x="1562100" y="1785938"/>
          <p14:tracePt t="31551" x="1250950" y="1795463"/>
          <p14:tracePt t="31584" x="1089025" y="1822450"/>
          <p14:tracePt t="31617" x="1000125" y="1874838"/>
          <p14:tracePt t="31641" x="965200" y="1911350"/>
          <p14:tracePt t="31674" x="911225" y="1938338"/>
          <p14:tracePt t="31705" x="857250" y="1955800"/>
          <p14:tracePt t="31737" x="803275" y="1973263"/>
          <p14:tracePt t="31768" x="768350" y="2000250"/>
          <p14:tracePt t="31801" x="669925" y="2152650"/>
          <p14:tracePt t="31834" x="625475" y="2295525"/>
          <p14:tracePt t="31867" x="581025" y="2420938"/>
          <p14:tracePt t="31891" x="561975" y="2473325"/>
          <p14:tracePt t="31909" x="561975" y="2571750"/>
          <p14:tracePt t="31938" x="536575" y="2724150"/>
          <p14:tracePt t="31971" x="509588" y="2849563"/>
          <p14:tracePt t="32001" x="509588" y="2928938"/>
          <p14:tracePt t="32034" x="509588" y="3063875"/>
          <p14:tracePt t="32067" x="509588" y="3116263"/>
          <p14:tracePt t="32101" x="509588" y="3313113"/>
          <p14:tracePt t="32134" x="527050" y="3375025"/>
          <p14:tracePt t="32174" x="536575" y="3455988"/>
          <p14:tracePt t="32205" x="554038" y="3724275"/>
          <p14:tracePt t="32237" x="608013" y="3938588"/>
          <p14:tracePt t="32268" x="633413" y="4027488"/>
          <p14:tracePt t="32301" x="741363" y="4081463"/>
          <p14:tracePt t="32334" x="795338" y="4108450"/>
          <p14:tracePt t="32367" x="812800" y="4108450"/>
          <p14:tracePt t="32391" x="839788" y="4108450"/>
          <p14:tracePt t="32409" x="911225" y="4135438"/>
          <p14:tracePt t="32438" x="1036638" y="4170363"/>
          <p14:tracePt t="32471" x="1204913" y="4187825"/>
          <p14:tracePt t="32501" x="1312863" y="4187825"/>
          <p14:tracePt t="32534" x="1446213" y="4197350"/>
          <p14:tracePt t="32567" x="1660525" y="4197350"/>
          <p14:tracePt t="32601" x="1928813" y="4197350"/>
          <p14:tracePt t="32634" x="2322513" y="4162425"/>
          <p14:tracePt t="32658" x="2633663" y="4162425"/>
          <p14:tracePt t="32688" x="3000375" y="4143375"/>
          <p14:tracePt t="32721" x="3232150" y="4143375"/>
          <p14:tracePt t="32751" x="3438525" y="4135438"/>
          <p14:tracePt t="32784" x="3633788" y="4152900"/>
          <p14:tracePt t="32817" x="3938588" y="4197350"/>
          <p14:tracePt t="32851" x="4187825" y="4197350"/>
          <p14:tracePt t="32875" x="4259263" y="4197350"/>
          <p14:tracePt t="32908" x="4348163" y="4197350"/>
          <p14:tracePt t="32938" x="4394200" y="4197350"/>
          <p14:tracePt t="32971" x="4402138" y="4197350"/>
          <p14:tracePt t="33251" x="4384675" y="4152900"/>
          <p14:tracePt t="33284" x="4348163" y="4143375"/>
          <p14:tracePt t="33317" x="4259263" y="4116388"/>
          <p14:tracePt t="33351" x="4214813" y="4116388"/>
          <p14:tracePt t="33384" x="4205288" y="4116388"/>
          <p14:tracePt t="33408" x="4205288" y="4108450"/>
          <p14:tracePt t="33441" x="4170363" y="4108450"/>
          <p14:tracePt t="33471" x="4152900" y="4108450"/>
          <p14:tracePt t="33501" x="4133850" y="4108450"/>
          <p14:tracePt t="33551" x="4116388" y="4108450"/>
          <p14:tracePt t="37268" x="4108450" y="4108450"/>
          <p14:tracePt t="37301" x="4027488" y="4116388"/>
          <p14:tracePt t="37335" x="3983038" y="4116388"/>
          <p14:tracePt t="37368" x="3938588" y="4098925"/>
          <p14:tracePt t="37392" x="3830638" y="4071938"/>
          <p14:tracePt t="37410" x="3660775" y="4027488"/>
          <p14:tracePt t="37441" x="3303588" y="3965575"/>
          <p14:tracePt t="37472" x="2982913" y="3929063"/>
          <p14:tracePt t="37501" x="2840038" y="3884613"/>
          <p14:tracePt t="37535" x="2751138" y="3857625"/>
          <p14:tracePt t="37568" x="2714625" y="3857625"/>
          <p14:tracePt t="37972" x="2714625" y="3778250"/>
          <p14:tracePt t="38001" x="2724150" y="3733800"/>
          <p14:tracePt t="38035" x="2724150" y="3662363"/>
          <p14:tracePt t="38068" x="2724150" y="3625850"/>
          <p14:tracePt t="38101" x="2660650" y="3581400"/>
          <p14:tracePt t="38135" x="2652713" y="3554413"/>
          <p14:tracePt t="38191" x="2643188" y="3536950"/>
          <p14:tracePt t="38206" x="2616200" y="3536950"/>
          <p14:tracePt t="38235" x="2608263" y="3509963"/>
          <p14:tracePt t="38285" x="2589213" y="3500438"/>
          <p14:tracePt t="38318" x="2581275" y="3482975"/>
          <p14:tracePt t="38351" x="2571750" y="3473450"/>
          <p14:tracePt t="38385" x="2554288" y="3465513"/>
          <p14:tracePt t="38471" x="2544763" y="3465513"/>
          <p14:tracePt t="38518" x="2536825" y="3446463"/>
          <p14:tracePt t="38618" x="2527300" y="3438525"/>
          <p14:tracePt t="38668" x="2527300" y="3429000"/>
          <p14:tracePt t="38705" x="2517775" y="3429000"/>
          <p14:tracePt t="38751" x="2517775" y="3421063"/>
          <p14:tracePt t="38801" x="2509838" y="3411538"/>
          <p14:tracePt t="38835" x="2500313" y="3411538"/>
          <p14:tracePt t="38901" x="2473325" y="3402013"/>
          <p14:tracePt t="38988" x="2465388" y="3402013"/>
          <p14:tracePt t="39018" x="2455863" y="3402013"/>
          <p14:tracePt t="39052" x="2446338" y="3402013"/>
          <p14:tracePt t="39168" x="2428875" y="3402013"/>
          <p14:tracePt t="39192" x="2401888" y="3402013"/>
          <p14:tracePt t="39222" x="2401888" y="3394075"/>
          <p14:tracePt t="39252" x="2393950" y="3394075"/>
          <p14:tracePt t="39425" x="2384425" y="3394075"/>
          <p14:tracePt t="39552" x="2357438" y="3375025"/>
          <p14:tracePt t="39585" x="2347913" y="3375025"/>
          <p14:tracePt t="39635" x="2322513" y="3375025"/>
          <p14:tracePt t="39691" x="2312988" y="3375025"/>
          <p14:tracePt t="39738" x="2303463" y="3375025"/>
          <p14:tracePt t="39769" x="2295525" y="3375025"/>
          <p14:tracePt t="39802" x="2286000" y="3367088"/>
          <p14:tracePt t="39908" x="2259013" y="3357563"/>
          <p14:tracePt t="39955" x="2232025" y="3349625"/>
          <p14:tracePt t="39988" x="2214563" y="3349625"/>
          <p14:tracePt t="40118" x="2205038" y="3349625"/>
          <p14:tracePt t="40192" x="2286000" y="3340100"/>
          <p14:tracePt t="40207" x="2312988" y="3349625"/>
          <p14:tracePt t="40236" x="2393950" y="3375025"/>
          <p14:tracePt t="40268" x="2446338" y="3375025"/>
          <p14:tracePt t="41002" x="2455863" y="3375025"/>
          <p14:tracePt t="41102" x="2455863" y="3411538"/>
          <p14:tracePt t="41135" x="2428875" y="3421063"/>
          <p14:tracePt t="41602" x="2455863" y="3402013"/>
          <p14:tracePt t="41635" x="2465388" y="3375025"/>
          <p14:tracePt t="41659" x="2465388" y="3349625"/>
          <p14:tracePt t="41705" x="2465388" y="3340100"/>
          <p14:tracePt t="41769" x="2465388" y="3330575"/>
          <p14:tracePt t="41869" x="2465388" y="3322638"/>
          <p14:tracePt t="41972" x="2465388" y="3313113"/>
          <p14:tracePt t="42019" x="2465388" y="3303588"/>
          <p14:tracePt t="42052" x="2465388" y="3278188"/>
          <p14:tracePt t="42118" x="2465388" y="3268663"/>
          <p14:tracePt t="42335" x="2465388" y="3251200"/>
          <p14:tracePt t="42402" x="2465388" y="3241675"/>
          <p14:tracePt t="44419" x="2465388" y="3232150"/>
          <p14:tracePt t="44756" x="2465388" y="3224213"/>
          <p14:tracePt t="44802" x="2465388" y="3170238"/>
          <p14:tracePt t="44835" x="2438400" y="3017838"/>
          <p14:tracePt t="44869" x="2384425" y="2840038"/>
          <p14:tracePt t="44893" x="2357438" y="2795588"/>
          <p14:tracePt t="44911" x="2357438" y="2768600"/>
          <p14:tracePt t="44942" x="2347913" y="2732088"/>
          <p14:tracePt t="45002" x="2347913" y="2714625"/>
          <p14:tracePt t="45036" x="2339975" y="2706688"/>
          <p14:tracePt t="45206" x="2322513" y="2706688"/>
          <p14:tracePt t="45239" x="2303463" y="2724150"/>
          <p14:tracePt t="45270" x="2286000" y="2741613"/>
          <p14:tracePt t="45302" x="2259013" y="2759075"/>
          <p14:tracePt t="45386" x="2251075" y="2759075"/>
          <p14:tracePt t="45409" x="2197100" y="2795588"/>
          <p14:tracePt t="45428" x="2187575" y="2803525"/>
          <p14:tracePt t="45489" x="2179638" y="2803525"/>
          <p14:tracePt t="45519" x="2143125" y="2803525"/>
          <p14:tracePt t="45552" x="2089150" y="2813050"/>
          <p14:tracePt t="45586" x="2036763" y="2813050"/>
          <p14:tracePt t="45619" x="2017713" y="2813050"/>
          <p14:tracePt t="45652" x="1973263" y="2803525"/>
          <p14:tracePt t="45676" x="1901825" y="2778125"/>
          <p14:tracePt t="45706" x="1812925" y="2759075"/>
          <p14:tracePt t="45739" x="1758950" y="2759075"/>
          <p14:tracePt t="45769" x="1714500" y="2759075"/>
          <p14:tracePt t="45802" x="1679575" y="2751138"/>
          <p14:tracePt t="45836" x="1633538" y="2741613"/>
          <p14:tracePt t="45869" x="1608138" y="2741613"/>
          <p14:tracePt t="45902" x="1544638" y="2741613"/>
          <p14:tracePt t="45911" x="1517650" y="2741613"/>
          <p14:tracePt t="45943" x="1438275" y="2741613"/>
          <p14:tracePt t="45973" x="1357313" y="2768600"/>
          <p14:tracePt t="46005" x="1330325" y="2768600"/>
          <p14:tracePt t="46036" x="1295400" y="2768600"/>
          <p14:tracePt t="46069" x="1250950" y="2778125"/>
          <p14:tracePt t="46102" x="1169988" y="2778125"/>
          <p14:tracePt t="46136" x="1133475" y="2778125"/>
          <p14:tracePt t="46159" x="1098550" y="2778125"/>
          <p14:tracePt t="46193" x="1081088" y="2778125"/>
          <p14:tracePt t="46519" x="1125538" y="2778125"/>
          <p14:tracePt t="46552" x="1179513" y="2803525"/>
          <p14:tracePt t="46586" x="1258888" y="2822575"/>
          <p14:tracePt t="46619" x="1322388" y="2830513"/>
          <p14:tracePt t="46653" x="1330325" y="2840038"/>
          <p14:tracePt t="46692" x="1339850" y="2840038"/>
          <p14:tracePt t="46739" x="1366838" y="2857500"/>
          <p14:tracePt t="46769" x="1366838" y="2867025"/>
          <p14:tracePt t="47319" x="1366838" y="2874963"/>
          <p14:tracePt t="47352" x="1339850" y="2874963"/>
          <p14:tracePt t="47386" x="1330325" y="2874963"/>
          <p14:tracePt t="47410" x="1295400" y="2874963"/>
          <p14:tracePt t="47443" x="1276350" y="2874963"/>
          <p14:tracePt t="47519" x="1268413" y="2874963"/>
          <p14:tracePt t="47569" x="1258888" y="2874963"/>
          <p14:tracePt t="47619" x="1241425" y="2874963"/>
          <p14:tracePt t="47653" x="1231900" y="2867025"/>
          <p14:tracePt t="47770" x="1231900" y="2849563"/>
          <p14:tracePt t="47802" x="1258888" y="2840038"/>
          <p14:tracePt t="47836" x="1276350" y="2830513"/>
          <p14:tracePt t="47919" x="1303338" y="2830513"/>
          <p14:tracePt t="47943" x="1322388" y="2857500"/>
          <p14:tracePt t="47973" x="1339850" y="2857500"/>
          <p14:tracePt t="48069" x="1339850" y="2867025"/>
          <p14:tracePt t="48119" x="1322388" y="2874963"/>
          <p14:tracePt t="48152" x="1303338" y="2830513"/>
          <p14:tracePt t="48177" x="1303338" y="2786063"/>
          <p14:tracePt t="48207" x="1295400" y="2751138"/>
          <p14:tracePt t="48256" x="1276350" y="2706688"/>
          <p14:tracePt t="48303" x="1241425" y="2679700"/>
          <p14:tracePt t="48336" x="1223963" y="2660650"/>
          <p14:tracePt t="48369" x="1214438" y="2643188"/>
          <p14:tracePt t="48419" x="1204913" y="2643188"/>
          <p14:tracePt t="48443" x="1179513" y="2643188"/>
          <p14:tracePt t="48473" x="1169988" y="2625725"/>
          <p14:tracePt t="48506" x="1160463" y="2625725"/>
          <p14:tracePt t="48553" x="1152525" y="2635250"/>
          <p14:tracePt t="48586" x="1143000" y="2660650"/>
          <p14:tracePt t="48619" x="1108075" y="2679700"/>
          <p14:tracePt t="48653" x="1089025" y="2714625"/>
          <p14:tracePt t="48676" x="1081088" y="2732088"/>
          <p14:tracePt t="48707" x="1062038" y="2768600"/>
          <p14:tracePt t="48836" x="1062038" y="2822575"/>
          <p14:tracePt t="48869" x="1044575" y="3160713"/>
          <p14:tracePt t="48894" x="1044575" y="3295650"/>
          <p14:tracePt t="48990" x="1044575" y="3330575"/>
          <p14:tracePt t="49020" x="1044575" y="3340100"/>
          <p14:tracePt t="49069" x="1044575" y="3349625"/>
          <p14:tracePt t="49159" x="1054100" y="3268663"/>
          <p14:tracePt t="49193" x="1081088" y="3170238"/>
          <p14:tracePt t="49224" x="1108075" y="3054350"/>
          <p14:tracePt t="49256" x="1098550" y="2874963"/>
          <p14:tracePt t="49286" x="1089025" y="2830513"/>
          <p14:tracePt t="49369" x="1089025" y="2822575"/>
          <p14:tracePt t="49553" x="1089025" y="2894013"/>
          <p14:tracePt t="49586" x="1089025" y="3017838"/>
          <p14:tracePt t="49619" x="1089025" y="3170238"/>
          <p14:tracePt t="49653" x="1108075" y="3286125"/>
          <p14:tracePt t="49677" x="1108075" y="3313113"/>
          <p14:tracePt t="49973" x="1116013" y="3357563"/>
          <p14:tracePt t="50006" x="1125538" y="3384550"/>
          <p14:tracePt t="50369" x="1125538" y="3421063"/>
          <p14:tracePt t="50403" x="1125538" y="3429000"/>
          <p14:tracePt t="50661" x="1125538" y="3411538"/>
          <p14:tracePt t="50836" x="1125538" y="3421063"/>
          <p14:tracePt t="51209" x="1223963" y="3421063"/>
          <p14:tracePt t="51240" x="1419225" y="3384550"/>
          <p14:tracePt t="51270" x="1465263" y="3367088"/>
          <p14:tracePt t="51303" x="1544638" y="3340100"/>
          <p14:tracePt t="51336" x="1670050" y="3278188"/>
          <p14:tracePt t="51370" x="1776413" y="3224213"/>
          <p14:tracePt t="51394" x="1812925" y="3224213"/>
          <p14:tracePt t="51412" x="1830388" y="3224213"/>
          <p14:tracePt t="51460" x="1973263" y="3197225"/>
          <p14:tracePt t="51490" x="2152650" y="3187700"/>
          <p14:tracePt t="51520" x="2295525" y="3152775"/>
          <p14:tracePt t="51553" x="2411413" y="3125788"/>
          <p14:tracePt t="51586" x="2438400" y="3116263"/>
          <p14:tracePt t="51723" x="2446338" y="3125788"/>
          <p14:tracePt t="51786" x="2455863" y="3125788"/>
          <p14:tracePt t="51853" x="2482850" y="3125788"/>
          <p14:tracePt t="51903" x="2500313" y="3125788"/>
          <p14:tracePt t="51912" x="2509838" y="3125788"/>
          <p14:tracePt t="51944" x="2589213" y="3071813"/>
          <p14:tracePt t="51974" x="2670175" y="3071813"/>
          <p14:tracePt t="52006" x="2768600" y="3017838"/>
          <p14:tracePt t="52036" x="2874963" y="2982913"/>
          <p14:tracePt t="52070" x="2982913" y="2973388"/>
          <p14:tracePt t="52103" x="3071813" y="2973388"/>
          <p14:tracePt t="52136" x="3133725" y="2992438"/>
          <p14:tracePt t="52170" x="3197225" y="2992438"/>
          <p14:tracePt t="52257" x="3205163" y="2992438"/>
          <p14:tracePt t="52320" x="3205163" y="2982913"/>
          <p14:tracePt t="52353" x="3232150" y="2946400"/>
          <p14:tracePt t="52387" x="3268663" y="2911475"/>
          <p14:tracePt t="52410" x="3303588" y="2894013"/>
          <p14:tracePt t="52444" x="3322638" y="2894013"/>
          <p14:tracePt t="52693" x="3322638" y="2901950"/>
          <p14:tracePt t="52887" x="3322638" y="2911475"/>
          <p14:tracePt t="52957" x="3322638" y="2955925"/>
          <p14:tracePt t="52990" x="3322638" y="2965450"/>
          <p14:tracePt t="53153" x="3367088" y="2965450"/>
          <p14:tracePt t="53193" x="3419475" y="2965450"/>
          <p14:tracePt t="53224" x="3455988" y="2965450"/>
          <p14:tracePt t="53257" x="3500438" y="2938463"/>
          <p14:tracePt t="53287" x="3536950" y="2921000"/>
          <p14:tracePt t="53320" x="3554413" y="2921000"/>
          <p14:tracePt t="53353" x="3581400" y="2928938"/>
          <p14:tracePt t="53387" x="3625850" y="2965450"/>
          <p14:tracePt t="53420" x="3741738" y="2965450"/>
          <p14:tracePt t="53444" x="3768725" y="2965450"/>
          <p14:tracePt t="53474" x="3786188" y="2965450"/>
          <p14:tracePt t="53506" x="3795713" y="2965450"/>
          <p14:tracePt t="53570" x="3803650" y="2965450"/>
          <p14:tracePt t="53603" x="3857625" y="2955925"/>
          <p14:tracePt t="53637" x="3902075" y="2928938"/>
          <p14:tracePt t="53661" x="3911600" y="2921000"/>
          <p14:tracePt t="53694" x="3929063" y="2901950"/>
          <p14:tracePt t="53787" x="3956050" y="2894013"/>
          <p14:tracePt t="53820" x="3956050" y="2884488"/>
          <p14:tracePt t="53853" x="3956050" y="2857500"/>
          <p14:tracePt t="53887" x="3965575" y="2803525"/>
          <p14:tracePt t="53920" x="3965575" y="2786063"/>
          <p14:tracePt t="53960" x="3965575" y="2741613"/>
          <p14:tracePt t="53991" x="3938588" y="2670175"/>
          <p14:tracePt t="54020" x="3902075" y="2581275"/>
          <p14:tracePt t="54053" x="3867150" y="2563813"/>
          <p14:tracePt t="54087" x="3776663" y="2563813"/>
          <p14:tracePt t="54120" x="3714750" y="2563813"/>
          <p14:tracePt t="54153" x="3660775" y="2554288"/>
          <p14:tracePt t="54177" x="3652838" y="2554288"/>
          <p14:tracePt t="54207" x="3616325" y="2536825"/>
          <p14:tracePt t="54240" x="3562350" y="2536825"/>
          <p14:tracePt t="54353" x="3509963" y="2544763"/>
          <p14:tracePt t="54387" x="3429000" y="2625725"/>
          <p14:tracePt t="54411" x="3384550" y="2652713"/>
          <p14:tracePt t="54460" x="3375025" y="2652713"/>
          <p14:tracePt t="54570" x="3375025" y="2714625"/>
          <p14:tracePt t="54603" x="3429000" y="2849563"/>
          <p14:tracePt t="54637" x="3473450" y="2901950"/>
          <p14:tracePt t="54670" x="3527425" y="2946400"/>
          <p14:tracePt t="54694" x="3544888" y="2955925"/>
          <p14:tracePt t="54724" x="3554413" y="2955925"/>
          <p14:tracePt t="54757" x="3554413" y="2965450"/>
          <p14:tracePt t="54787" x="3608388" y="2955925"/>
          <p14:tracePt t="54820" x="3660775" y="2938463"/>
          <p14:tracePt t="54853" x="3679825" y="2928938"/>
          <p14:tracePt t="54920" x="3697288" y="2928938"/>
          <p14:tracePt t="55224" x="3687763" y="3027363"/>
          <p14:tracePt t="55257" x="3660775" y="3197225"/>
          <p14:tracePt t="55287" x="3643313" y="3313113"/>
          <p14:tracePt t="55320" x="3643313" y="3322638"/>
          <p14:tracePt t="55507" x="3633788" y="3268663"/>
          <p14:tracePt t="55537" x="3633788" y="3214688"/>
          <p14:tracePt t="55570" x="3625850" y="3197225"/>
          <p14:tracePt t="55604" x="3598863" y="3170238"/>
          <p14:tracePt t="55637" x="3581400" y="3160713"/>
          <p14:tracePt t="55677" x="3562350" y="3152775"/>
          <p14:tracePt t="55711" x="3562350" y="3143250"/>
          <p14:tracePt t="55741" x="3544888" y="3143250"/>
          <p14:tracePt t="55804" x="3509963" y="3160713"/>
          <p14:tracePt t="55837" x="3446463" y="3286125"/>
          <p14:tracePt t="55870" x="3419475" y="3367088"/>
          <p14:tracePt t="55903" x="3419475" y="3394075"/>
          <p14:tracePt t="55912" x="3429000" y="3402013"/>
          <p14:tracePt t="55944" x="3455988" y="3473450"/>
          <p14:tracePt t="55974" x="3473450" y="3527425"/>
          <p14:tracePt t="56024" x="3509963" y="3554413"/>
          <p14:tracePt t="56054" x="3536950" y="3571875"/>
          <p14:tracePt t="56087" x="3598863" y="3571875"/>
          <p14:tracePt t="56120" x="3652838" y="3563938"/>
          <p14:tracePt t="56153" x="3705225" y="3563938"/>
          <p14:tracePt t="56177" x="3732213" y="3563938"/>
          <p14:tracePt t="56211" x="3786188" y="3589338"/>
          <p14:tracePt t="56241" x="3803650" y="3616325"/>
          <p14:tracePt t="56287" x="3830638" y="3625850"/>
          <p14:tracePt t="56320" x="3857625" y="3635375"/>
          <p14:tracePt t="56370" x="3867150" y="3635375"/>
          <p14:tracePt t="56404" x="3902075" y="3625850"/>
          <p14:tracePt t="56427" x="3929063" y="3598863"/>
          <p14:tracePt t="56461" x="3973513" y="3581400"/>
          <p14:tracePt t="56507" x="3990975" y="3581400"/>
          <p14:tracePt t="56554" x="4017963" y="3563938"/>
          <p14:tracePt t="56587" x="4017963" y="3554413"/>
          <p14:tracePt t="56637" x="4037013" y="3527425"/>
          <p14:tracePt t="56670" x="4037013" y="3492500"/>
          <p14:tracePt t="56694" x="4037013" y="3455988"/>
          <p14:tracePt t="56724" x="4027488" y="3411538"/>
          <p14:tracePt t="56757" x="4017963" y="3367088"/>
          <p14:tracePt t="56787" x="4017963" y="3330575"/>
          <p14:tracePt t="56820" x="4000500" y="3313113"/>
          <p14:tracePt t="56887" x="3990975" y="3303588"/>
          <p14:tracePt t="56943" x="3973513" y="3295650"/>
          <p14:tracePt t="57054" x="3956050" y="3278188"/>
          <p14:tracePt t="57154" x="3956050" y="3268663"/>
          <p14:tracePt t="57354" x="3938588" y="3295650"/>
          <p14:tracePt t="57387" x="3938588" y="3313113"/>
          <p14:tracePt t="57837" x="3938588" y="3322638"/>
          <p14:tracePt t="57870" x="3919538" y="3340100"/>
          <p14:tracePt t="58724" x="3919538" y="3322638"/>
          <p14:tracePt t="59354" x="3751263" y="3384550"/>
          <p14:tracePt t="59387" x="3544888" y="3384550"/>
          <p14:tracePt t="59420" x="3455988" y="3384550"/>
          <p14:tracePt t="59444" x="3419475" y="3384550"/>
          <p14:tracePt t="59475" x="3394075" y="3384550"/>
          <p14:tracePt t="59507" x="3357563" y="3357563"/>
          <p14:tracePt t="59537" x="3322638" y="3349625"/>
          <p14:tracePt t="59570" x="3268663" y="3340100"/>
          <p14:tracePt t="59604" x="3089275" y="3303588"/>
          <p14:tracePt t="59637" x="2990850" y="3251200"/>
          <p14:tracePt t="59671" x="2938463" y="3206750"/>
          <p14:tracePt t="59694" x="2901950" y="3197225"/>
          <p14:tracePt t="59725" x="2786063" y="3160713"/>
          <p14:tracePt t="59757" x="2670175" y="3125788"/>
          <p14:tracePt t="59787" x="2482850" y="3054350"/>
          <p14:tracePt t="59821" x="2339975" y="2928938"/>
          <p14:tracePt t="59854" x="2251075" y="2884488"/>
          <p14:tracePt t="59887" x="2160588" y="2857500"/>
          <p14:tracePt t="59921" x="2133600" y="2857500"/>
          <p14:tracePt t="59944" x="2125663" y="2857500"/>
          <p14:tracePt t="59975" x="2108200" y="2857500"/>
          <p14:tracePt t="60054" x="2071688" y="2849563"/>
          <p14:tracePt t="60088" x="2009775" y="2830513"/>
          <p14:tracePt t="60121" x="1893888" y="2813050"/>
          <p14:tracePt t="60154" x="1803400" y="2813050"/>
          <p14:tracePt t="60178" x="1741488" y="2803525"/>
          <p14:tracePt t="60211" x="1652588" y="2795588"/>
          <p14:tracePt t="60242" x="1598613" y="2803525"/>
          <p14:tracePt t="60271" x="1581150" y="2813050"/>
          <p14:tracePt t="61387" x="1571625" y="2822575"/>
          <p14:tracePt t="61604" x="1571625" y="2830513"/>
          <p14:tracePt t="61804" x="1571625" y="2840038"/>
          <p14:tracePt t="61888" x="1562100" y="2759075"/>
          <p14:tracePt t="61928" x="1562100" y="2751138"/>
          <p14:tracePt t="62227" x="1562100" y="2768600"/>
          <p14:tracePt t="62741" x="2197100" y="2751138"/>
          <p14:tracePt t="62775" x="3490913" y="2706688"/>
          <p14:tracePt t="62804" x="3919538" y="2660650"/>
          <p14:tracePt t="62838" x="3938588" y="2660650"/>
          <p14:tracePt t="63071" x="3929063" y="2697163"/>
          <p14:tracePt t="63104" x="3929063" y="2706688"/>
          <p14:tracePt t="63171" x="3911600" y="2706688"/>
          <p14:tracePt t="63604" x="3902075" y="2687638"/>
          <p14:tracePt t="63741" x="3902075" y="2732088"/>
          <p14:tracePt t="63774" x="3902075" y="2741613"/>
          <p14:tracePt t="63888" x="3894138" y="2741613"/>
          <p14:tracePt t="64371" x="3894138" y="2751138"/>
          <p14:tracePt t="64655" x="3894138" y="2759075"/>
          <p14:tracePt t="65921" x="3894138" y="2732088"/>
          <p14:tracePt t="65978" x="3894138" y="2706688"/>
          <p14:tracePt t="66009" x="3894138" y="2679700"/>
          <p14:tracePt t="66138" x="3867150" y="2768600"/>
          <p14:tracePt t="66171" x="3848100" y="2911475"/>
          <p14:tracePt t="66195" x="3830638" y="2992438"/>
          <p14:tracePt t="66226" x="3822700" y="3135313"/>
          <p14:tracePt t="66258" x="3795713" y="3214688"/>
          <p14:tracePt t="66288" x="3795713" y="3224213"/>
          <p14:tracePt t="66605" x="3795713" y="3054350"/>
          <p14:tracePt t="66638" x="3803650" y="2921000"/>
          <p14:tracePt t="66672" x="3803650" y="2795588"/>
          <p14:tracePt t="66695" x="3803650" y="2768600"/>
          <p14:tracePt t="66822" x="3803650" y="2751138"/>
          <p14:tracePt t="66922" x="3803650" y="2813050"/>
          <p14:tracePt t="66945" x="3795713" y="2921000"/>
          <p14:tracePt t="66975" x="3795713" y="2982913"/>
          <p14:tracePt t="67008" x="3795713" y="3071813"/>
          <p14:tracePt t="67038" x="3795713" y="3116263"/>
          <p14:tracePt t="67071" x="3795713" y="3135313"/>
          <p14:tracePt t="67105" x="3795713" y="3170238"/>
          <p14:tracePt t="67572" x="3795713" y="3152775"/>
          <p14:tracePt t="67605" x="3795713" y="3143250"/>
          <p14:tracePt t="67789" x="3840163" y="3152775"/>
          <p14:tracePt t="67806" x="3938588" y="3170238"/>
          <p14:tracePt t="67838" x="4276725" y="3135313"/>
          <p14:tracePt t="67872" x="4527550" y="3054350"/>
          <p14:tracePt t="67905" x="5251450" y="3036888"/>
          <p14:tracePt t="67938" x="5803900" y="2982913"/>
          <p14:tracePt t="67962" x="6242050" y="2965450"/>
          <p14:tracePt t="67992" x="6357938" y="2973388"/>
          <p14:tracePt t="68289" x="6350000" y="2973388"/>
          <p14:tracePt t="68355" x="6135688" y="3036888"/>
          <p14:tracePt t="68389" x="5446713" y="3108325"/>
          <p14:tracePt t="68406" x="5232400" y="3108325"/>
          <p14:tracePt t="68415" x="5064125" y="3098800"/>
          <p14:tracePt t="68446" x="4598988" y="3063875"/>
          <p14:tracePt t="68476" x="4322763" y="3063875"/>
          <p14:tracePt t="68508" x="4152900" y="3044825"/>
          <p14:tracePt t="68538" x="4089400" y="3027363"/>
          <p14:tracePt t="68572" x="4071938" y="2973388"/>
          <p14:tracePt t="68605" x="4037013" y="2857500"/>
          <p14:tracePt t="68638" x="3938588" y="2724150"/>
          <p14:tracePt t="68672" x="3786188" y="2616200"/>
          <p14:tracePt t="68695" x="3660775" y="2544763"/>
          <p14:tracePt t="68726" x="3367088" y="2482850"/>
          <p14:tracePt t="68758" x="2857500" y="2446338"/>
          <p14:tracePt t="68789" x="2160588" y="2393950"/>
          <p14:tracePt t="68822" x="1839913" y="2366963"/>
          <p14:tracePt t="68855" x="1625600" y="2366963"/>
          <p14:tracePt t="68888" x="1455738" y="2374900"/>
          <p14:tracePt t="68922" x="1276350" y="2393950"/>
          <p14:tracePt t="68945" x="1116013" y="2420938"/>
          <p14:tracePt t="68976" x="1054100" y="2509838"/>
          <p14:tracePt t="69008" x="1017588" y="2679700"/>
          <p14:tracePt t="69039" x="1000125" y="2921000"/>
          <p14:tracePt t="69072" x="1027113" y="3036888"/>
          <p14:tracePt t="69105" x="1133475" y="3116263"/>
          <p14:tracePt t="69138" x="1223963" y="3259138"/>
          <p14:tracePt t="69172" x="1393825" y="3357563"/>
          <p14:tracePt t="69196" x="1517650" y="3367088"/>
          <p14:tracePt t="69226" x="1697038" y="3429000"/>
          <p14:tracePt t="69258" x="1857375" y="3492500"/>
          <p14:tracePt t="69288" x="2062163" y="3536950"/>
          <p14:tracePt t="69322" x="2527300" y="3536950"/>
          <p14:tracePt t="69355" x="2901950" y="3517900"/>
          <p14:tracePt t="69389" x="3187700" y="3465513"/>
          <p14:tracePt t="69406" x="3205163" y="3455988"/>
          <p14:tracePt t="69415" x="3224213" y="3455988"/>
          <p14:tracePt t="69492" x="3232150" y="3455988"/>
          <p14:tracePt t="69539" x="3313113" y="3455988"/>
          <p14:tracePt t="69572" x="3643313" y="3455988"/>
          <p14:tracePt t="69605" x="4554538" y="3438525"/>
          <p14:tracePt t="69638" x="5473700" y="3278188"/>
          <p14:tracePt t="69672" x="6108700" y="3170238"/>
          <p14:tracePt t="69695" x="6251575" y="3081338"/>
          <p14:tracePt t="69726" x="6303963" y="3017838"/>
          <p14:tracePt t="69759" x="6367463" y="2928938"/>
          <p14:tracePt t="69789" x="6421438" y="2867025"/>
          <p14:tracePt t="69806" x="6473825" y="2803525"/>
          <p14:tracePt t="69839" x="6537325" y="2687638"/>
          <p14:tracePt t="69872" x="6564313" y="2643188"/>
          <p14:tracePt t="69905" x="6564313" y="2635250"/>
          <p14:tracePt t="70008" x="6456363" y="2608263"/>
          <p14:tracePt t="70039" x="6340475" y="2589213"/>
          <p14:tracePt t="70072" x="6296025" y="2581275"/>
          <p14:tracePt t="70105" x="6278563" y="2571750"/>
          <p14:tracePt t="70138" x="6207125" y="2598738"/>
          <p14:tracePt t="70172" x="6153150" y="2598738"/>
          <p14:tracePt t="70196" x="6143625" y="2608263"/>
          <p14:tracePt t="70229" x="6135688" y="2608263"/>
          <p14:tracePt t="70260" x="6126163" y="2608263"/>
          <p14:tracePt t="70289" x="6116638" y="2616200"/>
          <p14:tracePt t="70422" x="6188075" y="2616200"/>
          <p14:tracePt t="70445" x="6242050" y="2616200"/>
          <p14:tracePt t="70476" x="6286500" y="2616200"/>
          <p14:tracePt t="70509" x="6350000" y="2625725"/>
          <p14:tracePt t="70539" x="6394450" y="2625725"/>
          <p14:tracePt t="70572" x="6421438" y="2625725"/>
          <p14:tracePt t="70605" x="6465888" y="2625725"/>
          <p14:tracePt t="70742" x="6473825" y="2625725"/>
          <p14:tracePt t="70855" x="6492875" y="2608263"/>
          <p14:tracePt t="70889" x="6492875" y="2598738"/>
          <p14:tracePt t="70945" x="6500813" y="2598738"/>
          <p14:tracePt t="70979" x="6545263" y="2598738"/>
          <p14:tracePt t="71009" x="6554788" y="2608263"/>
          <p14:tracePt t="71195" x="6564313" y="2598738"/>
          <p14:tracePt t="71229" x="6564313" y="2589213"/>
          <p14:tracePt t="71355" x="6564313" y="2643188"/>
          <p14:tracePt t="71389" x="6564313" y="2697163"/>
          <p14:tracePt t="71422" x="6572250" y="2724150"/>
          <p14:tracePt t="71478" x="6572250" y="2732088"/>
          <p14:tracePt t="72223" x="6626225" y="2706688"/>
          <p14:tracePt t="72273" x="6680200" y="2697163"/>
          <p14:tracePt t="72323" x="6724650" y="2697163"/>
          <p14:tracePt t="72373" x="6804025" y="2679700"/>
          <p14:tracePt t="72374" x="6840538" y="2679700"/>
          <p14:tracePt t="72409" x="6973888" y="2679700"/>
          <p14:tracePt t="72440" x="7099300" y="2679700"/>
          <p14:tracePt t="72473" x="7161213" y="2660650"/>
          <p14:tracePt t="72490" x="7207250" y="2616200"/>
          <p14:tracePt t="72524" x="7259638" y="2581275"/>
          <p14:tracePt t="72556" x="7269163" y="2571750"/>
          <p14:tracePt t="72589" x="7278688" y="2571750"/>
          <p14:tracePt t="72622" x="7286625" y="2571750"/>
          <p14:tracePt t="72655" x="7304088" y="2589213"/>
          <p14:tracePt t="72680" x="7323138" y="2616200"/>
          <p14:tracePt t="72713" x="7375525" y="2635250"/>
          <p14:tracePt t="72743" x="7385050" y="2635250"/>
          <p14:tracePt t="72775" x="7412038" y="2652713"/>
          <p14:tracePt t="72822" x="7439025" y="2670175"/>
          <p14:tracePt t="72855" x="7456488" y="2714625"/>
          <p14:tracePt t="72889" x="7473950" y="2714625"/>
          <p14:tracePt t="72922" x="7483475" y="2724150"/>
          <p14:tracePt t="72946" x="7493000" y="2724150"/>
          <p14:tracePt t="72976" x="7510463" y="2724150"/>
          <p14:tracePt t="73056" x="7527925" y="2724150"/>
          <p14:tracePt t="73089" x="7545388" y="2741613"/>
          <p14:tracePt t="73606" x="7510463" y="2741613"/>
          <p14:tracePt t="73639" x="7466013" y="2741613"/>
          <p14:tracePt t="73664" x="7446963" y="2741613"/>
          <p14:tracePt t="73698" x="7421563" y="2741613"/>
          <p14:tracePt t="73730" x="7412038" y="2751138"/>
          <p14:tracePt t="73759" x="7402513" y="2768600"/>
          <p14:tracePt t="74390" x="7412038" y="2778125"/>
          <p14:tracePt t="74426" x="7429500" y="2778125"/>
          <p14:tracePt t="74605" x="7483475" y="2706688"/>
          <p14:tracePt t="74640" x="7527925" y="2660650"/>
          <p14:tracePt t="74672" x="7545388" y="2643188"/>
          <p14:tracePt t="74696" x="7554913" y="2625725"/>
          <p14:tracePt t="74730" x="7554913" y="2608263"/>
          <p14:tracePt t="74760" x="7564438" y="2589213"/>
          <p14:tracePt t="74856" x="7564438" y="2581275"/>
          <p14:tracePt t="74889" x="7564438" y="2563813"/>
          <p14:tracePt t="74922" x="7537450" y="2554288"/>
          <p14:tracePt t="74946" x="7518400" y="2554288"/>
          <p14:tracePt t="75009" x="7500938" y="2554288"/>
          <p14:tracePt t="75039" x="7429500" y="2554288"/>
          <p14:tracePt t="75073" x="7402513" y="2544763"/>
          <p14:tracePt t="75106" x="7304088" y="2473325"/>
          <p14:tracePt t="75139" x="7286625" y="2473325"/>
          <p14:tracePt t="75189" x="7286625" y="2465388"/>
          <p14:tracePt t="75213" x="7269163" y="2420938"/>
          <p14:tracePt t="75243" x="7259638" y="2251075"/>
          <p14:tracePt t="75276" x="7259638" y="2044700"/>
          <p14:tracePt t="75306" x="7259638" y="2036763"/>
          <p14:tracePt t="75556" x="7259638" y="2108200"/>
          <p14:tracePt t="75589" x="7259638" y="2214563"/>
          <p14:tracePt t="75623" x="7259638" y="2401888"/>
          <p14:tracePt t="75656" x="7259638" y="2589213"/>
          <p14:tracePt t="75680" x="7259638" y="2660650"/>
          <p14:tracePt t="75713" x="7286625" y="2867025"/>
          <p14:tracePt t="75743" x="7286625" y="2946400"/>
          <p14:tracePt t="75776" x="7286625" y="3017838"/>
          <p14:tracePt t="75806" x="7286625" y="3089275"/>
          <p14:tracePt t="75839" x="7286625" y="3197225"/>
          <p14:tracePt t="75872" x="7286625" y="3286125"/>
          <p14:tracePt t="75906" x="7286625" y="3384550"/>
          <p14:tracePt t="75924" x="7286625" y="3429000"/>
          <p14:tracePt t="75947" x="7286625" y="3527425"/>
          <p14:tracePt t="75980" x="7286625" y="3679825"/>
          <p14:tracePt t="76010" x="7278688" y="3733800"/>
          <p14:tracePt t="76043" x="7278688" y="3786188"/>
          <p14:tracePt t="76073" x="7278688" y="3830638"/>
          <p14:tracePt t="76106" x="7278688" y="3840163"/>
          <p14:tracePt t="76173" x="7278688" y="3786188"/>
          <p14:tracePt t="76196" x="7278688" y="3670300"/>
          <p14:tracePt t="76230" x="7286625" y="3295650"/>
          <p14:tracePt t="76260" x="7278688" y="2759075"/>
          <p14:tracePt t="76293" x="7232650" y="2465388"/>
          <p14:tracePt t="76323" x="7232650" y="2322513"/>
          <p14:tracePt t="76356" x="7232650" y="2268538"/>
          <p14:tracePt t="76389" x="7232650" y="2152650"/>
          <p14:tracePt t="76423" x="7232650" y="2089150"/>
          <p14:tracePt t="76464" x="7232650" y="2044700"/>
          <p14:tracePt t="76494" x="7232650" y="2000250"/>
          <p14:tracePt t="76526" x="7232650" y="1973263"/>
          <p14:tracePt t="76556" x="7232650" y="1965325"/>
          <p14:tracePt t="76696" x="7224713" y="2027238"/>
          <p14:tracePt t="76727" x="7207250" y="2224088"/>
          <p14:tracePt t="76759" x="7224713" y="2420938"/>
          <p14:tracePt t="76793" x="7251700" y="2517775"/>
          <p14:tracePt t="76823" x="7251700" y="2554288"/>
          <p14:tracePt t="76856" x="7251700" y="2581275"/>
          <p14:tracePt t="76906" x="7259638" y="2616200"/>
          <p14:tracePt t="76924" x="7269163" y="2652713"/>
          <p14:tracePt t="76947" x="7269163" y="2670175"/>
          <p14:tracePt t="77246" x="7278688" y="2670175"/>
          <p14:tracePt t="77423" x="7278688" y="2616200"/>
          <p14:tracePt t="77447" x="7278688" y="2608263"/>
          <p14:tracePt t="78009" x="7296150" y="2652713"/>
          <p14:tracePt t="78043" x="7296150" y="2670175"/>
          <p14:tracePt t="78106" x="7296150" y="2679700"/>
          <p14:tracePt t="78156" x="7296150" y="2697163"/>
          <p14:tracePt t="78246" x="7296150" y="2706688"/>
          <p14:tracePt t="78390" x="7296150" y="2625725"/>
          <p14:tracePt t="78423" x="7296150" y="2420938"/>
          <p14:tracePt t="78447" x="7286625" y="2251075"/>
          <p14:tracePt t="78480" x="7286625" y="2170113"/>
          <p14:tracePt t="78623" x="7278688" y="2179638"/>
          <p14:tracePt t="78656" x="7269163" y="2224088"/>
          <p14:tracePt t="78690" x="7269163" y="2295525"/>
          <p14:tracePt t="78714" x="7259638" y="2312988"/>
          <p14:tracePt t="78947" x="7323138" y="2259013"/>
          <p14:tracePt t="78980" x="7367588" y="2179638"/>
          <p14:tracePt t="79011" x="7385050" y="2125663"/>
          <p14:tracePt t="79040" x="7385050" y="2098675"/>
          <p14:tracePt t="79073" x="7358063" y="2054225"/>
          <p14:tracePt t="79106" x="7278688" y="2044700"/>
          <p14:tracePt t="79140" x="7224713" y="2063750"/>
          <p14:tracePt t="79173" x="7207250" y="2116138"/>
          <p14:tracePt t="79197" x="7197725" y="2197100"/>
          <p14:tracePt t="79227" x="7180263" y="2295525"/>
          <p14:tracePt t="79260" x="7188200" y="2428875"/>
          <p14:tracePt t="79293" x="7224713" y="2465388"/>
          <p14:tracePt t="79323" x="7251700" y="2465388"/>
          <p14:tracePt t="79356" x="7278688" y="2465388"/>
          <p14:tracePt t="79496" x="7278688" y="2581275"/>
          <p14:tracePt t="79527" x="7278688" y="2652713"/>
          <p14:tracePt t="79573" x="7286625" y="2687638"/>
          <p14:tracePt t="79606" x="7286625" y="2714625"/>
          <p14:tracePt t="79777" x="7304088" y="2643188"/>
          <p14:tracePt t="79806" x="7304088" y="2563813"/>
          <p14:tracePt t="79963" x="7296150" y="2563813"/>
          <p14:tracePt t="80010" x="7259638" y="2589213"/>
          <p14:tracePt t="80043" x="7180263" y="2660650"/>
          <p14:tracePt t="80073" x="7135813" y="2679700"/>
          <p14:tracePt t="80106" x="7072313" y="2714625"/>
          <p14:tracePt t="80140" x="7010400" y="2751138"/>
          <p14:tracePt t="80173" x="6938963" y="2803525"/>
          <p14:tracePt t="80197" x="6884988" y="2830513"/>
          <p14:tracePt t="80231" x="6823075" y="2849563"/>
          <p14:tracePt t="80261" x="6751638" y="2874963"/>
          <p14:tracePt t="80293" x="6697663" y="2884488"/>
          <p14:tracePt t="80323" x="6670675" y="2884488"/>
          <p14:tracePt t="80356" x="6626225" y="2884488"/>
          <p14:tracePt t="80390" x="6465888" y="2884488"/>
          <p14:tracePt t="80423" x="6259513" y="2874963"/>
          <p14:tracePt t="80447" x="6143625" y="2849563"/>
          <p14:tracePt t="80480" x="6099175" y="2830513"/>
          <p14:tracePt t="80510" x="6072188" y="2813050"/>
          <p14:tracePt t="80543" x="6045200" y="2822575"/>
          <p14:tracePt t="80590" x="6018213" y="2849563"/>
          <p14:tracePt t="80657" x="6018213" y="2867025"/>
          <p14:tracePt t="80690" x="6045200" y="2901950"/>
          <p14:tracePt t="80714" x="6081713" y="2911475"/>
          <p14:tracePt t="80744" x="6161088" y="2928938"/>
          <p14:tracePt t="80777" x="6242050" y="2955925"/>
          <p14:tracePt t="80806" x="6303963" y="2973388"/>
          <p14:tracePt t="80840" x="6402388" y="2982913"/>
          <p14:tracePt t="80873" x="6438900" y="2982913"/>
          <p14:tracePt t="80907" x="6465888" y="2982913"/>
          <p14:tracePt t="80940" x="6527800" y="2982913"/>
          <p14:tracePt t="80964" x="6554788" y="2982913"/>
          <p14:tracePt t="80994" x="6581775" y="2982913"/>
          <p14:tracePt t="81056" x="6608763" y="2982913"/>
          <p14:tracePt t="81090" x="6670675" y="2982913"/>
          <p14:tracePt t="81123" x="6680200" y="2982913"/>
          <p14:tracePt t="81323" x="6715125" y="2982913"/>
          <p14:tracePt t="81357" x="6804025" y="2965450"/>
          <p14:tracePt t="81390" x="6921500" y="2928938"/>
          <p14:tracePt t="81423" x="7170738" y="2813050"/>
          <p14:tracePt t="81447" x="7188200" y="2803525"/>
          <p14:tracePt t="81481" x="7197725" y="2803525"/>
          <p14:tracePt t="81640" x="7143750" y="2751138"/>
          <p14:tracePt t="81673" x="7018338" y="2635250"/>
          <p14:tracePt t="81697" x="6921500" y="2554288"/>
          <p14:tracePt t="81728" x="6858000" y="2536825"/>
          <p14:tracePt t="81760" x="6715125" y="2536825"/>
          <p14:tracePt t="81793" x="6527800" y="2536825"/>
          <p14:tracePt t="81824" x="6340475" y="2536825"/>
          <p14:tracePt t="81857" x="6170613" y="2517775"/>
          <p14:tracePt t="81890" x="6089650" y="2554288"/>
          <p14:tracePt t="81923" x="6064250" y="2563813"/>
          <p14:tracePt t="82027" x="6037263" y="2687638"/>
          <p14:tracePt t="82057" x="6037263" y="2921000"/>
          <p14:tracePt t="82090" x="6045200" y="3143250"/>
          <p14:tracePt t="82123" x="6045200" y="3286125"/>
          <p14:tracePt t="82157" x="6045200" y="3438525"/>
          <p14:tracePt t="82190" x="6045200" y="3652838"/>
          <p14:tracePt t="82214" x="6045200" y="3786188"/>
          <p14:tracePt t="82244" x="6054725" y="3849688"/>
          <p14:tracePt t="82277" x="6064250" y="3876675"/>
          <p14:tracePt t="82340" x="6072188" y="3884613"/>
          <p14:tracePt t="82374" x="6108700" y="3884613"/>
          <p14:tracePt t="82407" x="6286500" y="3921125"/>
          <p14:tracePt t="82425" x="6357938" y="3929063"/>
          <p14:tracePt t="82448" x="6510338" y="3973513"/>
          <p14:tracePt t="82480" x="6581775" y="3992563"/>
          <p14:tracePt t="82511" x="6786563" y="4054475"/>
          <p14:tracePt t="82543" x="7242175" y="4135438"/>
          <p14:tracePt t="82573" x="7323138" y="4135438"/>
          <p14:tracePt t="82607" x="7350125" y="4135438"/>
          <p14:tracePt t="82690" x="7367588" y="4108450"/>
          <p14:tracePt t="82730" x="7402513" y="4098925"/>
          <p14:tracePt t="82760" x="7429500" y="4071938"/>
          <p14:tracePt t="82793" x="7456488" y="4010025"/>
          <p14:tracePt t="82823" x="7466013" y="3876675"/>
          <p14:tracePt t="82857" x="7493000" y="3768725"/>
          <p14:tracePt t="82890" x="7493000" y="3571875"/>
          <p14:tracePt t="82924" x="7493000" y="3509963"/>
          <p14:tracePt t="82947" x="7493000" y="3455988"/>
          <p14:tracePt t="82981" x="7483475" y="3303588"/>
          <p14:tracePt t="83011" x="7466013" y="3125788"/>
          <p14:tracePt t="83044" x="7456488" y="3054350"/>
          <p14:tracePt t="83073" x="7446963" y="3036888"/>
          <p14:tracePt t="83107" x="7446963" y="2840038"/>
          <p14:tracePt t="83140" x="7446963" y="2652713"/>
          <p14:tracePt t="83173" x="7446963" y="2544763"/>
          <p14:tracePt t="83207" x="7402513" y="2438400"/>
          <p14:tracePt t="83231" x="7367588" y="2393950"/>
          <p14:tracePt t="83261" x="7286625" y="2366963"/>
          <p14:tracePt t="83293" x="7232650" y="2322513"/>
          <p14:tracePt t="83324" x="7170738" y="2278063"/>
          <p14:tracePt t="83357" x="7108825" y="2278063"/>
          <p14:tracePt t="83390" x="6929438" y="2295525"/>
          <p14:tracePt t="83424" x="6867525" y="2295525"/>
          <p14:tracePt t="83458" x="6751638" y="2303463"/>
          <p14:tracePt t="83481" x="6589713" y="2357438"/>
          <p14:tracePt t="83495" x="6564313" y="2366963"/>
          <p14:tracePt t="83528" x="6473825" y="2384425"/>
          <p14:tracePt t="83557" x="6456363" y="2384425"/>
          <p14:tracePt t="83590" x="6384925" y="2366963"/>
          <p14:tracePt t="83624" x="6286500" y="2357438"/>
          <p14:tracePt t="83657" x="6197600" y="2357438"/>
          <p14:tracePt t="83690" x="6108700" y="2357438"/>
          <p14:tracePt t="83714" x="6089650" y="2357438"/>
          <p14:tracePt t="83744" x="6045200" y="2357438"/>
          <p14:tracePt t="83777" x="6010275" y="2384425"/>
          <p14:tracePt t="83807" x="5992813" y="2411413"/>
          <p14:tracePt t="83840" x="5992813" y="2438400"/>
          <p14:tracePt t="83874" x="5938838" y="2598738"/>
          <p14:tracePt t="83907" x="5929313" y="2768600"/>
          <p14:tracePt t="83940" x="5929313" y="2894013"/>
          <p14:tracePt t="83964" x="5929313" y="2992438"/>
          <p14:tracePt t="83994" x="5929313" y="3054350"/>
          <p14:tracePt t="84027" x="5938838" y="3108325"/>
          <p14:tracePt t="84057" x="5946775" y="3197225"/>
          <p14:tracePt t="84091" x="5946775" y="3349625"/>
          <p14:tracePt t="84124" x="5965825" y="3402013"/>
          <p14:tracePt t="84157" x="5965825" y="3429000"/>
          <p14:tracePt t="84190" x="5973763" y="3455988"/>
          <p14:tracePt t="84214" x="5983288" y="3544888"/>
          <p14:tracePt t="84244" x="5983288" y="3635375"/>
          <p14:tracePt t="84277" x="5992813" y="3687763"/>
          <p14:tracePt t="84324" x="6018213" y="3724275"/>
          <p14:tracePt t="84357" x="6037263" y="3741738"/>
          <p14:tracePt t="84390" x="6054725" y="3759200"/>
          <p14:tracePt t="84424" x="6089650" y="3795713"/>
          <p14:tracePt t="84458" x="6180138" y="3822700"/>
          <p14:tracePt t="84481" x="6323013" y="3822700"/>
          <p14:tracePt t="84511" x="6510338" y="3840163"/>
          <p14:tracePt t="84544" x="6608763" y="3867150"/>
          <p14:tracePt t="84574" x="6778625" y="3867150"/>
          <p14:tracePt t="84607" x="6884988" y="3867150"/>
          <p14:tracePt t="84640" x="6929438" y="3857625"/>
          <p14:tracePt t="84674" x="6938963" y="3857625"/>
          <p14:tracePt t="84730" x="6946900" y="3857625"/>
          <p14:tracePt t="84857" x="6956425" y="3867150"/>
          <p14:tracePt t="85157" x="6965950" y="3884613"/>
          <p14:tracePt t="85357" x="6965950" y="3902075"/>
          <p14:tracePt t="85424" x="6965950" y="3911600"/>
          <p14:tracePt t="85724" x="6983413" y="3911600"/>
          <p14:tracePt t="85857" x="6983413" y="3902075"/>
          <p14:tracePt t="85890" x="6992938" y="3902075"/>
          <p14:tracePt t="87191" x="7000875" y="3894138"/>
          <p14:tracePt t="87215" x="7000875" y="3884613"/>
          <p14:tracePt t="87248" x="7000875" y="3849688"/>
          <p14:tracePt t="87278" x="7010400" y="3768725"/>
          <p14:tracePt t="87307" x="7027863" y="3687763"/>
          <p14:tracePt t="87341" x="7037388" y="3652838"/>
          <p14:tracePt t="87374" x="7045325" y="3635375"/>
          <p14:tracePt t="87624" x="7045325" y="3616325"/>
          <p14:tracePt t="87657" x="7054850" y="3554413"/>
          <p14:tracePt t="87691" x="7072313" y="3492500"/>
          <p14:tracePt t="87714" x="7072313" y="3465513"/>
          <p14:tracePt t="87748" x="7072313" y="3446463"/>
          <p14:tracePt t="87778" x="7072313" y="3429000"/>
          <p14:tracePt t="87824" x="7072313" y="3421063"/>
          <p14:tracePt t="87907" x="7072313" y="3411538"/>
          <p14:tracePt t="87980" x="7072313" y="3402013"/>
          <p14:tracePt t="88892" x="7089775" y="3384550"/>
          <p14:tracePt t="88928" x="7108825" y="3357563"/>
          <p14:tracePt t="89025" x="7108825" y="3349625"/>
          <p14:tracePt t="89091" x="7116763" y="3349625"/>
          <p14:tracePt t="89226" x="7116763" y="3330575"/>
          <p14:tracePt t="89292" x="7116763" y="3322638"/>
          <p14:tracePt t="89375" x="7116763" y="3313113"/>
          <p14:tracePt t="89429" x="7143750" y="3303588"/>
          <p14:tracePt t="89442" x="7170738" y="3303588"/>
          <p14:tracePt t="89458" x="7188200" y="3295650"/>
          <p14:tracePt t="89475" x="7207250" y="3268663"/>
          <p14:tracePt t="89492" x="7278688" y="3206750"/>
          <p14:tracePt t="89541" x="7358063" y="2938463"/>
          <p14:tracePt t="89545" x="7358063" y="2901950"/>
          <p14:tracePt t="89590" x="7367588" y="2786063"/>
          <p14:tracePt t="89591" x="7367588" y="2768600"/>
          <p14:tracePt t="89625" x="7367588" y="2616200"/>
          <p14:tracePt t="89657" x="7304088" y="2438400"/>
          <p14:tracePt t="89691" x="7207250" y="2312988"/>
          <p14:tracePt t="89716" x="7099300" y="2251075"/>
          <p14:tracePt t="89748" x="6956425" y="2206625"/>
          <p14:tracePt t="89778" x="6875463" y="2197100"/>
          <p14:tracePt t="89808" x="6813550" y="2197100"/>
          <p14:tracePt t="89841" x="6769100" y="2206625"/>
          <p14:tracePt t="89875" x="6715125" y="2241550"/>
          <p14:tracePt t="89892" x="6697663" y="2251075"/>
          <p14:tracePt t="89924" x="6688138" y="2259013"/>
          <p14:tracePt t="89948" x="6680200" y="2295525"/>
          <p14:tracePt t="89981" x="6670675" y="2312988"/>
          <p14:tracePt t="90011" x="6661150" y="2330450"/>
          <p14:tracePt t="90044" x="6661150" y="2366963"/>
          <p14:tracePt t="90075" x="6643688" y="2384425"/>
          <p14:tracePt t="90824" x="6643688" y="2401888"/>
          <p14:tracePt t="90858" x="6643688" y="2446338"/>
          <p14:tracePt t="90891" x="6653213" y="2544763"/>
          <p14:tracePt t="90924" x="6653213" y="2670175"/>
          <p14:tracePt t="90958" x="6653213" y="2778125"/>
          <p14:tracePt t="90981" x="6653213" y="2857500"/>
          <p14:tracePt t="91012" x="6661150" y="2955925"/>
          <p14:tracePt t="91044" x="6680200" y="3017838"/>
          <p14:tracePt t="91075" x="6697663" y="3116263"/>
          <p14:tracePt t="91092" x="6707188" y="3170238"/>
          <p14:tracePt t="91124" x="6724650" y="3232150"/>
          <p14:tracePt t="91158" x="6751638" y="3295650"/>
          <p14:tracePt t="91191" x="6759575" y="3411538"/>
          <p14:tracePt t="91215" x="6769100" y="3438525"/>
          <p14:tracePt t="91265" x="6796088" y="3482975"/>
          <p14:tracePt t="91295" x="6813550" y="3527425"/>
          <p14:tracePt t="91324" x="6858000" y="3608388"/>
          <p14:tracePt t="91358" x="6884988" y="3662363"/>
          <p14:tracePt t="91391" x="6894513" y="3679825"/>
          <p14:tracePt t="91424" x="6911975" y="3697288"/>
          <p14:tracePt t="91458" x="6929438" y="3724275"/>
          <p14:tracePt t="91481" x="6938963" y="3724275"/>
          <p14:tracePt t="91512" x="6973888" y="3724275"/>
          <p14:tracePt t="91544" x="7000875" y="3724275"/>
          <p14:tracePt t="91575" x="7072313" y="3697288"/>
          <p14:tracePt t="91592" x="7116763" y="3670300"/>
          <p14:tracePt t="91624" x="7161213" y="3662363"/>
          <p14:tracePt t="91691" x="7170738" y="3662363"/>
          <p14:tracePt t="91732" x="7180263" y="3662363"/>
          <p14:tracePt t="91811" x="7180263" y="3652838"/>
          <p14:tracePt t="91841" x="7188200" y="3643313"/>
          <p14:tracePt t="91908" x="7207250" y="3635375"/>
          <p14:tracePt t="91958" x="7224713" y="3635375"/>
          <p14:tracePt t="92075" x="7232650" y="3598863"/>
          <p14:tracePt t="92092" x="7232650" y="3554413"/>
          <p14:tracePt t="92124" x="7232650" y="3500438"/>
          <p14:tracePt t="92158" x="7232650" y="3465513"/>
          <p14:tracePt t="92191" x="7215188" y="3446463"/>
          <p14:tracePt t="92215" x="7188200" y="3438525"/>
          <p14:tracePt t="92325" x="7180263" y="3438525"/>
          <p14:tracePt t="92375" x="7170738" y="3509963"/>
          <p14:tracePt t="92392" x="7161213" y="3544888"/>
          <p14:tracePt t="92424" x="7161213" y="3625850"/>
          <p14:tracePt t="92459" x="7143750" y="3714750"/>
          <p14:tracePt t="92482" x="7135813" y="3830638"/>
          <p14:tracePt t="92512" x="7135813" y="3983038"/>
          <p14:tracePt t="92544" x="7135813" y="4044950"/>
          <p14:tracePt t="92575" x="7135813" y="4054475"/>
          <p14:tracePt t="92658" x="7153275" y="4064000"/>
          <p14:tracePt t="92691" x="7207250" y="4071938"/>
          <p14:tracePt t="92715" x="7224713" y="4071938"/>
          <p14:tracePt t="92749" x="7259638" y="4044950"/>
          <p14:tracePt t="92779" x="7350125" y="3921125"/>
          <p14:tracePt t="92811" x="7429500" y="3759200"/>
          <p14:tracePt t="92841" x="7473950" y="3616325"/>
          <p14:tracePt t="92875" x="7510463" y="3421063"/>
          <p14:tracePt t="92892" x="7510463" y="3313113"/>
          <p14:tracePt t="92925" x="7554913" y="3009900"/>
          <p14:tracePt t="92958" x="7572375" y="2849563"/>
          <p14:tracePt t="92982" x="7572375" y="2768600"/>
          <p14:tracePt t="93012" x="7581900" y="2652713"/>
          <p14:tracePt t="93045" x="7537450" y="2527300"/>
          <p14:tracePt t="93059" x="7527925" y="2517775"/>
          <p14:tracePt t="93076" x="7510463" y="2473325"/>
          <p14:tracePt t="93108" x="7456488" y="2357438"/>
          <p14:tracePt t="93141" x="7429500" y="2339975"/>
          <p14:tracePt t="93175" x="7385050" y="2322513"/>
          <p14:tracePt t="93208" x="7331075" y="2312988"/>
          <p14:tracePt t="93232" x="7313613" y="2330450"/>
          <p14:tracePt t="93262" x="7269163" y="2349500"/>
          <p14:tracePt t="93295" x="7232650" y="2374900"/>
          <p14:tracePt t="93325" x="7215188" y="2374900"/>
          <p14:tracePt t="93358" x="7197725" y="2401888"/>
          <p14:tracePt t="93391" x="7180263" y="2420938"/>
          <p14:tracePt t="93425" x="7153275" y="2455863"/>
          <p14:tracePt t="93466" x="7153275" y="2643188"/>
          <p14:tracePt t="93498" x="7108825" y="2830513"/>
          <p14:tracePt t="93530" x="7108825" y="3000375"/>
          <p14:tracePt t="93562" x="7108825" y="3125788"/>
          <p14:tracePt t="93591" x="7108825" y="3268663"/>
          <p14:tracePt t="93625" x="7116763" y="3500438"/>
          <p14:tracePt t="93658" x="7126288" y="3635375"/>
          <p14:tracePt t="93691" x="7143750" y="3733800"/>
          <p14:tracePt t="93731" x="7153275" y="3741738"/>
          <p14:tracePt t="93762" x="7153275" y="3751263"/>
          <p14:tracePt t="93795" x="7153275" y="3786188"/>
          <p14:tracePt t="93825" x="7153275" y="3822700"/>
          <p14:tracePt t="93858" x="7153275" y="3884613"/>
          <p14:tracePt t="93891" x="7126288" y="3965575"/>
          <p14:tracePt t="93925" x="7126288" y="3992563"/>
          <p14:tracePt t="94029" x="7143750" y="3992563"/>
          <p14:tracePt t="94062" x="7224713" y="3992563"/>
          <p14:tracePt t="94091" x="7278688" y="3983038"/>
          <p14:tracePt t="94125" x="7385050" y="3867150"/>
          <p14:tracePt t="94158" x="7483475" y="3724275"/>
          <p14:tracePt t="94192" x="7510463" y="3589338"/>
          <p14:tracePt t="94216" x="7527925" y="3455988"/>
          <p14:tracePt t="94249" x="7537450" y="3259138"/>
          <p14:tracePt t="94279" x="7537450" y="3027363"/>
          <p14:tracePt t="94312" x="7510463" y="2884488"/>
          <p14:tracePt t="94342" x="7493000" y="2697163"/>
          <p14:tracePt t="94375" x="7483475" y="2393950"/>
          <p14:tracePt t="94408" x="7456488" y="2268538"/>
          <p14:tracePt t="94426" x="7429500" y="2224088"/>
          <p14:tracePt t="94459" x="7385050" y="2143125"/>
          <p14:tracePt t="94482" x="7375525" y="2098675"/>
          <p14:tracePt t="94512" x="7367588" y="2089150"/>
          <p14:tracePt t="94575" x="7313613" y="2135188"/>
          <p14:tracePt t="94608" x="7286625" y="2224088"/>
          <p14:tracePt t="94641" x="7259638" y="2322513"/>
          <p14:tracePt t="94675" x="7207250" y="2563813"/>
          <p14:tracePt t="94699" x="7188200" y="2786063"/>
          <p14:tracePt t="94732" x="7161213" y="2867025"/>
          <p14:tracePt t="94762" x="7153275" y="2921000"/>
          <p14:tracePt t="94795" x="7143750" y="3036888"/>
          <p14:tracePt t="94825" x="7143750" y="3143250"/>
          <p14:tracePt t="94858" x="7143750" y="3286125"/>
          <p14:tracePt t="94892" x="7126288" y="3402013"/>
          <p14:tracePt t="94925" x="7126288" y="3492500"/>
          <p14:tracePt t="94958" x="7126288" y="3500438"/>
          <p14:tracePt t="94982" x="7126288" y="3536950"/>
          <p14:tracePt t="95015" x="7126288" y="3554413"/>
          <p14:tracePt t="95046" x="7126288" y="3662363"/>
          <p14:tracePt t="95075" x="7126288" y="3687763"/>
          <p14:tracePt t="95108" x="7126288" y="3697288"/>
          <p14:tracePt t="95232" x="7126288" y="3706813"/>
          <p14:tracePt t="95312" x="7170738" y="3687763"/>
          <p14:tracePt t="95342" x="7197725" y="3662363"/>
          <p14:tracePt t="95375" x="7224713" y="3625850"/>
          <p14:tracePt t="95408" x="7251700" y="3554413"/>
          <p14:tracePt t="95426" x="7251700" y="3527425"/>
          <p14:tracePt t="95459" x="7251700" y="3509963"/>
          <p14:tracePt t="95498" x="7251700" y="3500438"/>
          <p14:tracePt t="95692" x="7242175" y="3608388"/>
          <p14:tracePt t="95716" x="7232650" y="3706813"/>
          <p14:tracePt t="95749" x="7232650" y="3733800"/>
          <p14:tracePt t="95812" x="7232650" y="3741738"/>
          <p14:tracePt t="96108" x="7224713" y="3687763"/>
          <p14:tracePt t="96142" x="7180263" y="3662363"/>
          <p14:tracePt t="96175" x="7099300" y="3652838"/>
          <p14:tracePt t="96199" x="7081838" y="3643313"/>
          <p14:tracePt t="96233" x="7045325" y="3635375"/>
          <p14:tracePt t="96266" x="6992938" y="3635375"/>
          <p14:tracePt t="96296" x="6965950" y="3643313"/>
          <p14:tracePt t="96325" x="6946900" y="3643313"/>
          <p14:tracePt t="96358" x="6929438" y="3670300"/>
          <p14:tracePt t="96392" x="6902450" y="3697288"/>
          <p14:tracePt t="96466" x="6894513" y="3697288"/>
          <p14:tracePt t="96562" x="6894513" y="3687763"/>
          <p14:tracePt t="96658" x="6921500" y="3687763"/>
          <p14:tracePt t="96708" x="6938963" y="3687763"/>
          <p14:tracePt t="96732" x="6973888" y="3670300"/>
          <p14:tracePt t="96763" x="7054850" y="3652838"/>
          <p14:tracePt t="96795" x="7161213" y="3625850"/>
          <p14:tracePt t="96825" x="7323138" y="3571875"/>
          <p14:tracePt t="96858" x="7439025" y="3527425"/>
          <p14:tracePt t="96892" x="7466013" y="3482975"/>
          <p14:tracePt t="96958" x="7466013" y="3473450"/>
          <p14:tracePt t="97126" x="7473950" y="3465513"/>
          <p14:tracePt t="97162" x="7483475" y="3455988"/>
          <p14:tracePt t="97359" x="7493000" y="3455988"/>
          <p14:tracePt t="97396" x="7518400" y="3446463"/>
          <p14:tracePt t="97429" x="7527925" y="3446463"/>
          <p14:tracePt t="97476" x="7545388" y="3446463"/>
          <p14:tracePt t="97526" x="7564438" y="3446463"/>
          <p14:tracePt t="97576" x="7599363" y="3446463"/>
          <p14:tracePt t="97860" x="7608888" y="3446463"/>
          <p14:tracePt t="97943" x="7616825" y="3473450"/>
          <p14:tracePt t="98110" x="7608888" y="3509963"/>
          <p14:tracePt t="98160" x="7483475" y="3571875"/>
          <p14:tracePt t="98176" x="7446963" y="3598863"/>
          <p14:tracePt t="98209" x="7439025" y="3608388"/>
          <p14:tracePt t="98375" x="7421563" y="3563938"/>
          <p14:tracePt t="98409" x="7350125" y="3500438"/>
          <p14:tracePt t="98426" x="7331075" y="3500438"/>
          <p14:tracePt t="98459" x="7296150" y="3473450"/>
          <p14:tracePt t="98482" x="7269163" y="3473450"/>
          <p14:tracePt t="98516" x="7180263" y="3482975"/>
          <p14:tracePt t="98546" x="7135813" y="3509963"/>
          <p14:tracePt t="98575" x="7126288" y="3536950"/>
          <p14:tracePt t="98609" x="7089775" y="3625850"/>
          <p14:tracePt t="98642" x="7054850" y="3795713"/>
          <p14:tracePt t="98675" x="7054850" y="3902075"/>
          <p14:tracePt t="98709" x="7054850" y="3956050"/>
          <p14:tracePt t="98779" x="7089775" y="3956050"/>
          <p14:tracePt t="98812" x="7197725" y="3929063"/>
          <p14:tracePt t="98842" x="7278688" y="3876675"/>
          <p14:tracePt t="98876" x="7331075" y="3813175"/>
          <p14:tracePt t="98909" x="7350125" y="3706813"/>
          <p14:tracePt t="98926" x="7350125" y="3697288"/>
          <p14:tracePt t="98959" x="7350125" y="3679825"/>
          <p14:tracePt t="98982" x="7296150" y="3679825"/>
          <p14:tracePt t="99029" x="7269163" y="3679825"/>
          <p14:tracePt t="99062" x="7251700" y="3724275"/>
          <p14:tracePt t="99092" x="7251700" y="3751263"/>
          <p14:tracePt t="99109" x="7251700" y="3778250"/>
          <p14:tracePt t="99142" x="7269163" y="3786188"/>
          <p14:tracePt t="99175" x="7304088" y="3786188"/>
          <p14:tracePt t="99209" x="7375525" y="3795713"/>
          <p14:tracePt t="99232" x="7483475" y="3795713"/>
          <p14:tracePt t="99253" x="7545388" y="3805238"/>
          <p14:tracePt t="99276" x="7653338" y="3830638"/>
          <p14:tracePt t="99326" x="7850188" y="3857625"/>
          <p14:tracePt t="99376" x="8027988" y="3894138"/>
          <p14:tracePt t="99426" x="8108950" y="3884613"/>
          <p14:tracePt t="99463" x="8161338" y="3849688"/>
          <p14:tracePt t="99510" x="8170863" y="3822700"/>
          <p14:tracePt t="99610" x="8170863" y="3778250"/>
          <p14:tracePt t="99660" x="8135938" y="3733800"/>
          <p14:tracePt t="99661" x="8126413" y="3706813"/>
          <p14:tracePt t="99696" x="8054975" y="3652838"/>
          <p14:tracePt t="99727" x="7966075" y="3598863"/>
          <p14:tracePt t="99743" x="7947025" y="3598863"/>
          <p14:tracePt t="99757" x="7921625" y="3598863"/>
          <p14:tracePt t="99774" x="7894638" y="3598863"/>
          <p14:tracePt t="99779" x="7875588" y="3598863"/>
          <p14:tracePt t="99810" x="7804150" y="3608388"/>
          <p14:tracePt t="99842" x="7751763" y="3608388"/>
          <p14:tracePt t="99875" x="7715250" y="3608388"/>
          <p14:tracePt t="99909" x="7688263" y="3608388"/>
          <p14:tracePt t="99926" x="7661275" y="3625850"/>
          <p14:tracePt t="99959" x="7616825" y="3768725"/>
          <p14:tracePt t="99983" x="7599363" y="3894138"/>
          <p14:tracePt t="100029" x="7643813" y="3911600"/>
          <p14:tracePt t="100062" x="7732713" y="3911600"/>
          <p14:tracePt t="100092" x="7813675" y="3911600"/>
          <p14:tracePt t="100125" x="7867650" y="3884613"/>
          <p14:tracePt t="100159" x="7885113" y="3849688"/>
          <p14:tracePt t="100192" x="7912100" y="3706813"/>
          <p14:tracePt t="100226" x="7894638" y="3652838"/>
          <p14:tracePt t="100249" x="7850188" y="3616325"/>
          <p14:tracePt t="100280" x="7813675" y="3608388"/>
          <p14:tracePt t="100312" x="7759700" y="3616325"/>
          <p14:tracePt t="100342" x="7688263" y="3697288"/>
          <p14:tracePt t="100376" x="7653338" y="3849688"/>
          <p14:tracePt t="100409" x="7661275" y="4019550"/>
          <p14:tracePt t="100427" x="7680325" y="4027488"/>
          <p14:tracePt t="100459" x="7759700" y="4037013"/>
          <p14:tracePt t="100483" x="7858125" y="3992563"/>
          <p14:tracePt t="100513" x="7947025" y="3902075"/>
          <p14:tracePt t="100546" x="8037513" y="3706813"/>
          <p14:tracePt t="100576" x="8054975" y="3589338"/>
          <p14:tracePt t="100609" x="8027988" y="3492500"/>
          <p14:tracePt t="100642" x="8010525" y="3492500"/>
          <p14:tracePt t="100676" x="7929563" y="3492500"/>
          <p14:tracePt t="100709" x="7875588" y="3517900"/>
          <p14:tracePt t="100733" x="7850188" y="3563938"/>
          <p14:tracePt t="100766" x="7796213" y="3670300"/>
          <p14:tracePt t="100796" x="7778750" y="3768725"/>
          <p14:tracePt t="100829" x="7786688" y="3822700"/>
          <p14:tracePt t="100859" x="7850188" y="3857625"/>
          <p14:tracePt t="100892" x="7929563" y="3857625"/>
          <p14:tracePt t="100926" x="7974013" y="3857625"/>
          <p14:tracePt t="100959" x="8001000" y="3849688"/>
          <p14:tracePt t="100983" x="8027988" y="3813175"/>
          <p14:tracePt t="101016" x="8064500" y="3714750"/>
          <p14:tracePt t="101046" x="8064500" y="3598863"/>
          <p14:tracePt t="101079" x="8037513" y="3571875"/>
          <p14:tracePt t="101109" x="7983538" y="3571875"/>
          <p14:tracePt t="101142" x="7939088" y="3652838"/>
          <p14:tracePt t="101176" x="7831138" y="3751263"/>
          <p14:tracePt t="101209" x="7823200" y="3786188"/>
          <p14:tracePt t="101233" x="7823200" y="3813175"/>
          <p14:tracePt t="101263" x="7823200" y="3830638"/>
          <p14:tracePt t="101295" x="7831138" y="3840163"/>
          <p14:tracePt t="101326" x="7850188" y="3849688"/>
          <p14:tracePt t="101359" x="7902575" y="3849688"/>
          <p14:tracePt t="101392" x="8010525" y="3840163"/>
          <p14:tracePt t="101426" x="8018463" y="3830638"/>
          <p14:tracePt t="101476" x="8027988" y="3795713"/>
          <p14:tracePt t="101499" x="8027988" y="3733800"/>
          <p14:tracePt t="101530" x="8027988" y="3714750"/>
          <p14:tracePt t="102546" x="8027988" y="3697288"/>
          <p14:tracePt t="102593" x="8027988" y="3679825"/>
          <p14:tracePt t="103159" x="8027988" y="3670300"/>
          <p14:tracePt t="103193" x="8027988" y="3662363"/>
          <p14:tracePt t="103266" x="7885113" y="3384550"/>
          <p14:tracePt t="103297" x="7796213" y="3268663"/>
          <p14:tracePt t="103359" x="7778750" y="3224213"/>
          <p14:tracePt t="103393" x="7769225" y="3071813"/>
          <p14:tracePt t="103426" x="7769225" y="2992438"/>
          <p14:tracePt t="103460" x="7769225" y="2955925"/>
          <p14:tracePt t="103483" x="7769225" y="2901950"/>
          <p14:tracePt t="103516" x="7732713" y="2803525"/>
          <p14:tracePt t="103547" x="7707313" y="2759075"/>
          <p14:tracePt t="103579" x="7670800" y="2679700"/>
          <p14:tracePt t="103627" x="7670800" y="2670175"/>
          <p14:tracePt t="103676" x="7661275" y="2670175"/>
          <p14:tracePt t="103719" x="7635875" y="2670175"/>
          <p14:tracePt t="103750" x="7616825" y="2670175"/>
          <p14:tracePt t="103796" x="7599363" y="2670175"/>
          <p14:tracePt t="103859" x="7589838" y="2670175"/>
          <p14:tracePt t="103893" x="7554913" y="2670175"/>
          <p14:tracePt t="103926" x="7545388" y="2670175"/>
          <p14:tracePt t="103999" x="7537450" y="2670175"/>
          <p14:tracePt t="104046" x="7510463" y="2652713"/>
          <p14:tracePt t="104079" x="7493000" y="2616200"/>
          <p14:tracePt t="104109" x="7483475" y="2581275"/>
          <p14:tracePt t="104143" x="7473950" y="2571750"/>
          <p14:tracePt t="104209" x="7466013" y="2571750"/>
          <p14:tracePt t="104233" x="7446963" y="2571750"/>
          <p14:tracePt t="104280" x="7421563" y="2571750"/>
          <p14:tracePt t="104326" x="7412038" y="2571750"/>
          <p14:tracePt t="104359" x="7412038" y="2625725"/>
          <p14:tracePt t="104393" x="7385050" y="2697163"/>
          <p14:tracePt t="104426" x="7350125" y="2625725"/>
          <p14:tracePt t="104726" x="7350125" y="2616200"/>
          <p14:tracePt t="104780" x="7350125" y="2571750"/>
          <p14:tracePt t="104926" x="7340600" y="2571750"/>
          <p14:tracePt t="104993" x="7323138" y="2598738"/>
          <p14:tracePt t="105033" x="7313613" y="2625725"/>
          <p14:tracePt t="105064" x="7313613" y="2635250"/>
          <p14:tracePt t="105093" x="7313613" y="2660650"/>
          <p14:tracePt t="105126" x="7313613" y="2697163"/>
          <p14:tracePt t="105159" x="7331075" y="2706688"/>
          <p14:tracePt t="105193" x="7394575" y="2706688"/>
          <p14:tracePt t="105226" x="7545388" y="2741613"/>
          <p14:tracePt t="105250" x="7840663" y="2759075"/>
          <p14:tracePt t="105281" x="7993063" y="2786063"/>
          <p14:tracePt t="105313" x="8001000" y="2803525"/>
          <p14:tracePt t="105546" x="8001000" y="2795588"/>
          <p14:tracePt t="105643" x="7983538" y="2786063"/>
          <p14:tracePt t="105676" x="7983538" y="2768600"/>
          <p14:tracePt t="105709" x="7956550" y="2759075"/>
          <p14:tracePt t="105734" x="7956550" y="2751138"/>
          <p14:tracePt t="105784" x="7929563" y="2751138"/>
          <p14:tracePt t="105830" x="7885113" y="2751138"/>
          <p14:tracePt t="105859" x="7858125" y="2741613"/>
          <p14:tracePt t="105893" x="7796213" y="2741613"/>
          <p14:tracePt t="105926" x="7653338" y="2741613"/>
          <p14:tracePt t="105960" x="7599363" y="2724150"/>
          <p14:tracePt t="105983" x="7581900" y="2714625"/>
          <p14:tracePt t="106017" x="7554913" y="2679700"/>
          <p14:tracePt t="106048" x="7545388" y="2660650"/>
          <p14:tracePt t="106110" x="7537450" y="2652713"/>
          <p14:tracePt t="106143" x="7510463" y="2643188"/>
          <p14:tracePt t="106210" x="7473950" y="2643188"/>
          <p14:tracePt t="106250" x="7466013" y="2643188"/>
          <p14:tracePt t="106329" x="7446963" y="2643188"/>
          <p14:tracePt t="106546" x="7439025" y="2643188"/>
          <p14:tracePt t="106660" x="7421563" y="2670175"/>
          <p14:tracePt t="106693" x="7402513" y="2697163"/>
          <p14:tracePt t="106726" x="7394575" y="2697163"/>
          <p14:tracePt t="106766" x="7394575" y="2724150"/>
          <p14:tracePt t="106797" x="7375525" y="2768600"/>
          <p14:tracePt t="106993" x="7429500" y="2778125"/>
          <p14:tracePt t="107017" x="7493000" y="2830513"/>
          <p14:tracePt t="107047" x="7715250" y="2830513"/>
          <p14:tracePt t="107081" x="7885113" y="2830513"/>
          <p14:tracePt t="107110" x="8010525" y="2759075"/>
          <p14:tracePt t="107143" x="8027988" y="2751138"/>
          <p14:tracePt t="107250" x="8027988" y="2741613"/>
          <p14:tracePt t="107360" x="7939088" y="2768600"/>
          <p14:tracePt t="107393" x="7840663" y="2778125"/>
          <p14:tracePt t="107426" x="7751763" y="2778125"/>
          <p14:tracePt t="107460" x="7680325" y="2778125"/>
          <p14:tracePt t="107484" x="7635875" y="2822575"/>
          <p14:tracePt t="107517" x="7564438" y="2867025"/>
          <p14:tracePt t="107547" x="7537450" y="2874963"/>
          <p14:tracePt t="107577" x="7510463" y="2911475"/>
          <p14:tracePt t="107610" x="7510463" y="2921000"/>
          <p14:tracePt t="107643" x="7500938" y="2928938"/>
          <p14:tracePt t="107676" x="7493000" y="2938463"/>
          <p14:tracePt t="107710" x="7473950" y="2938463"/>
          <p14:tracePt t="107797" x="7439025" y="2928938"/>
          <p14:tracePt t="107830" x="7402513" y="2921000"/>
          <p14:tracePt t="107860" x="7350125" y="2921000"/>
          <p14:tracePt t="107984" x="7331075" y="2921000"/>
          <p14:tracePt t="108014" x="7313613" y="2921000"/>
          <p14:tracePt t="108063" x="7313613" y="2973388"/>
          <p14:tracePt t="108093" x="7304088" y="2982913"/>
          <p14:tracePt t="108127" x="7304088" y="2992438"/>
          <p14:tracePt t="108210" x="7358063" y="3000375"/>
          <p14:tracePt t="108233" x="7402513" y="3017838"/>
          <p14:tracePt t="108267" x="7456488" y="3017838"/>
          <p14:tracePt t="108297" x="7537450" y="3009900"/>
          <p14:tracePt t="108330" x="7643813" y="3009900"/>
          <p14:tracePt t="108360" x="7715250" y="3009900"/>
          <p14:tracePt t="108393" x="7724775" y="3000375"/>
          <p14:tracePt t="108427" x="7732713" y="3000375"/>
          <p14:tracePt t="108461" x="7751763" y="3000375"/>
          <p14:tracePt t="108484" x="7786688" y="2992438"/>
          <p14:tracePt t="108533" x="7796213" y="2992438"/>
          <p14:tracePt t="108564" x="7804150" y="3000375"/>
          <p14:tracePt t="108593" x="7813675" y="3000375"/>
          <p14:tracePt t="108893" x="7804150" y="2982913"/>
          <p14:tracePt t="108927" x="7742238" y="2982913"/>
          <p14:tracePt t="108960" x="7581900" y="3009900"/>
          <p14:tracePt t="108983" x="7554913" y="3017838"/>
          <p14:tracePt t="109018" x="7483475" y="3063875"/>
          <p14:tracePt t="109047" x="7456488" y="3108325"/>
          <p14:tracePt t="109080" x="7446963" y="3116263"/>
          <p14:tracePt t="109111" x="7429500" y="3152775"/>
          <p14:tracePt t="109143" x="7421563" y="3160713"/>
          <p14:tracePt t="109193" x="7412038" y="3170238"/>
          <p14:tracePt t="109227" x="7394575" y="3179763"/>
          <p14:tracePt t="109297" x="7375525" y="3179763"/>
          <p14:tracePt t="109330" x="7350125" y="3179763"/>
          <p14:tracePt t="109427" x="7340600" y="3179763"/>
          <p14:tracePt t="109461" x="7313613" y="3268663"/>
          <p14:tracePt t="109484" x="7304088" y="3313113"/>
          <p14:tracePt t="109517" x="7296150" y="3367088"/>
          <p14:tracePt t="109548" x="7296150" y="3402013"/>
          <p14:tracePt t="109643" x="7296150" y="3411538"/>
          <p14:tracePt t="109677" x="7412038" y="3411538"/>
          <p14:tracePt t="109710" x="7670800" y="3375025"/>
          <p14:tracePt t="109734" x="7823200" y="3357563"/>
          <p14:tracePt t="109767" x="7858125" y="3357563"/>
          <p14:tracePt t="110093" x="7796213" y="3384550"/>
          <p14:tracePt t="110127" x="7653338" y="3492500"/>
          <p14:tracePt t="110160" x="7537450" y="3608388"/>
          <p14:tracePt t="110193" x="7483475" y="3662363"/>
          <p14:tracePt t="110227" x="7456488" y="3662363"/>
          <p14:tracePt t="110251" x="7429500" y="3662363"/>
          <p14:tracePt t="110281" x="7429500" y="3670300"/>
          <p14:tracePt t="110461" x="7429500" y="3625850"/>
          <p14:tracePt t="110484" x="7429500" y="3616325"/>
          <p14:tracePt t="110517" x="7429500" y="3608388"/>
          <p14:tracePt t="110593" x="7412038" y="3616325"/>
          <p14:tracePt t="110627" x="7394575" y="3635375"/>
          <p14:tracePt t="110660" x="7367588" y="3662363"/>
          <p14:tracePt t="110678" x="7358063" y="3670300"/>
          <p14:tracePt t="110710" x="7340600" y="3679825"/>
          <p14:tracePt t="111144" x="7375525" y="3687763"/>
          <p14:tracePt t="111177" x="7439025" y="3687763"/>
          <p14:tracePt t="111210" x="7554913" y="3706813"/>
          <p14:tracePt t="111235" x="7643813" y="3724275"/>
          <p14:tracePt t="111265" x="7867650" y="3768725"/>
          <p14:tracePt t="111297" x="8010525" y="3778250"/>
          <p14:tracePt t="111330" x="8027988" y="3786188"/>
          <p14:tracePt t="111894" x="8027988" y="3795713"/>
          <p14:tracePt t="112047" x="8018463" y="3795713"/>
          <p14:tracePt t="113627" x="8001000" y="3795713"/>
          <p14:tracePt t="113660" x="7956550" y="3795713"/>
          <p14:tracePt t="113694" x="7894638" y="3786188"/>
          <p14:tracePt t="113727" x="7850188" y="3778250"/>
          <p14:tracePt t="113751" x="7823200" y="3768725"/>
          <p14:tracePt t="113782" x="7778750" y="3768725"/>
          <p14:tracePt t="113814" x="7732713" y="3751263"/>
          <p14:tracePt t="113844" x="7715250" y="3751263"/>
          <p14:tracePt t="113878" x="7697788" y="3751263"/>
          <p14:tracePt t="113927" x="7697788" y="3741738"/>
          <p14:tracePt t="113961" x="7653338" y="3714750"/>
          <p14:tracePt t="113970" x="7643813" y="3687763"/>
          <p14:tracePt t="114001" x="7599363" y="3608388"/>
          <p14:tracePt t="114035" x="7572375" y="3563938"/>
          <p14:tracePt t="114064" x="7564438" y="3554413"/>
          <p14:tracePt t="114094" x="7564438" y="3544888"/>
          <p14:tracePt t="114144" x="7545388" y="3544888"/>
          <p14:tracePt t="114177" x="7518400" y="3544888"/>
          <p14:tracePt t="114227" x="7493000" y="3544888"/>
          <p14:tracePt t="114267" x="7412038" y="3616325"/>
          <p14:tracePt t="114298" x="7367588" y="3714750"/>
          <p14:tracePt t="114331" x="7367588" y="3759200"/>
          <p14:tracePt t="114377" x="7358063" y="3795713"/>
          <p14:tracePt t="114494" x="7340600" y="3768725"/>
          <p14:tracePt t="114518" x="7331075" y="3714750"/>
          <p14:tracePt t="114548" x="7323138" y="3670300"/>
          <p14:tracePt t="114580" x="7323138" y="3652838"/>
          <p14:tracePt t="114735" x="7323138" y="3706813"/>
          <p14:tracePt t="114768" x="7313613" y="3751263"/>
          <p14:tracePt t="114798" x="7304088" y="3759200"/>
          <p14:tracePt t="114911" x="7304088" y="3741738"/>
          <p14:tracePt t="114961" x="7304088" y="3733800"/>
          <p14:tracePt t="114985" x="7304088" y="3724275"/>
          <p14:tracePt t="115018" x="7304088" y="3697288"/>
          <p14:tracePt t="115081" x="7304088" y="3679825"/>
          <p14:tracePt t="116694" x="7313613" y="3679825"/>
          <p14:tracePt t="116844" x="7323138" y="3679825"/>
          <p14:tracePt t="116894" x="7331075" y="3679825"/>
          <p14:tracePt t="117594" x="7340600" y="3670300"/>
          <p14:tracePt t="117728" x="7340600" y="3652838"/>
          <p14:tracePt t="118298" x="7385050" y="3813175"/>
          <p14:tracePt t="118978" x="7385050" y="3849688"/>
          <p14:tracePt t="119018" x="7385050" y="3876675"/>
          <p14:tracePt t="119511" x="7375525" y="3840163"/>
          <p14:tracePt t="119745" x="7350125" y="3840163"/>
          <p14:tracePt t="120064" x="7340600" y="3840163"/>
          <p14:tracePt t="120831" x="7331075" y="3830638"/>
          <p14:tracePt t="122065" x="7331075" y="3876675"/>
          <p14:tracePt t="122098" x="7331075" y="3894138"/>
          <p14:tracePt t="122228" x="7286625" y="3894138"/>
          <p14:tracePt t="122252" x="7251700" y="3894138"/>
          <p14:tracePt t="122285" x="7207250" y="3894138"/>
          <p14:tracePt t="122395" x="7188200" y="3894138"/>
          <p14:tracePt t="122428" x="7170738" y="3921125"/>
          <p14:tracePt t="122478" x="7143750" y="3921125"/>
          <p14:tracePt t="122565" x="7143750" y="3929063"/>
          <p14:tracePt t="122712" x="7126288" y="3921125"/>
          <p14:tracePt t="122745" x="7116763" y="3921125"/>
          <p14:tracePt t="122785" x="7116763" y="3902075"/>
          <p14:tracePt t="123002" x="7135813" y="3902075"/>
          <p14:tracePt t="123036" x="7456488" y="3911600"/>
          <p14:tracePt t="123066" x="7643813" y="3956050"/>
          <p14:tracePt t="123098" x="7858125" y="4010025"/>
          <p14:tracePt t="123128" x="7867650" y="4010025"/>
          <p14:tracePt t="123195" x="7902575" y="3992563"/>
          <p14:tracePt t="123228" x="7939088" y="3965575"/>
          <p14:tracePt t="123252" x="7974013" y="3902075"/>
          <p14:tracePt t="123286" x="8027988" y="3714750"/>
          <p14:tracePt t="123315" x="8045450" y="3509963"/>
          <p14:tracePt t="123349" x="8072438" y="3259138"/>
          <p14:tracePt t="123379" x="8072438" y="2955925"/>
          <p14:tracePt t="123412" x="8045450" y="2687638"/>
          <p14:tracePt t="123430" x="7993063" y="2625725"/>
          <p14:tracePt t="123463" x="7823200" y="2517775"/>
          <p14:tracePt t="123471" x="7796213" y="2509838"/>
          <p14:tracePt t="123503" x="7670800" y="2455863"/>
          <p14:tracePt t="123533" x="7518400" y="2393950"/>
          <p14:tracePt t="123565" x="7296150" y="2322513"/>
          <p14:tracePt t="123599" x="7018338" y="2303463"/>
          <p14:tracePt t="123628" x="6813550" y="2339975"/>
          <p14:tracePt t="123662" x="6653213" y="2393950"/>
          <p14:tracePt t="123695" x="6446838" y="2420938"/>
          <p14:tracePt t="123728" x="6278563" y="2420938"/>
          <p14:tracePt t="123752" x="6143625" y="2420938"/>
          <p14:tracePt t="123786" x="6000750" y="2428875"/>
          <p14:tracePt t="123816" x="5894388" y="2465388"/>
          <p14:tracePt t="123848" x="5813425" y="2500313"/>
          <p14:tracePt t="123879" x="5741988" y="2652713"/>
          <p14:tracePt t="123896" x="5724525" y="2714625"/>
          <p14:tracePt t="123928" x="5697538" y="2901950"/>
          <p14:tracePt t="123962" x="5626100" y="3330575"/>
          <p14:tracePt t="123995" x="5670550" y="3894138"/>
          <p14:tracePt t="124019" x="5697538" y="4143375"/>
          <p14:tracePt t="124049" x="5697538" y="4268788"/>
          <p14:tracePt t="124082" x="5732463" y="4349750"/>
          <p14:tracePt t="124112" x="5795963" y="4376738"/>
          <p14:tracePt t="124145" x="5857875" y="4376738"/>
          <p14:tracePt t="124179" x="5973763" y="4421188"/>
          <p14:tracePt t="124196" x="6072188" y="4429125"/>
          <p14:tracePt t="124228" x="6438900" y="4483100"/>
          <p14:tracePt t="124252" x="6643688" y="4483100"/>
          <p14:tracePt t="124286" x="6850063" y="4473575"/>
          <p14:tracePt t="124316" x="6938963" y="4473575"/>
          <p14:tracePt t="124348" x="7072313" y="4473575"/>
          <p14:tracePt t="124379" x="7446963" y="4483100"/>
          <p14:tracePt t="124396" x="7554913" y="4483100"/>
          <p14:tracePt t="124428" x="7680325" y="4456113"/>
          <p14:tracePt t="124463" x="7796213" y="4456113"/>
          <p14:tracePt t="124471" x="7823200" y="4456113"/>
          <p14:tracePt t="124512" x="7831138" y="4456113"/>
          <p14:tracePt t="124535" x="7840663" y="4456113"/>
          <p14:tracePt t="124745" x="7850188" y="4438650"/>
          <p14:tracePt t="142747" x="7724775" y="4349750"/>
          <p14:tracePt t="142771" x="7670800" y="4340225"/>
          <p14:tracePt t="142804" x="7564438" y="4340225"/>
          <p14:tracePt t="142835" x="7269163" y="4448175"/>
          <p14:tracePt t="142868" x="6742113" y="4483100"/>
          <p14:tracePt t="142897" x="6000750" y="4527550"/>
          <p14:tracePt t="142931" x="5349875" y="4500563"/>
          <p14:tracePt t="142964" x="4992688" y="4500563"/>
          <p14:tracePt t="142997" x="4438650" y="4564063"/>
          <p14:tracePt t="143022" x="3983038" y="4564063"/>
          <p14:tracePt t="143055" x="3259138" y="4554538"/>
          <p14:tracePt t="143085" x="2660650" y="4537075"/>
          <p14:tracePt t="143118" x="2054225" y="4616450"/>
          <p14:tracePt t="143147" x="1758950" y="4687888"/>
          <p14:tracePt t="143181" x="1751013" y="4687888"/>
          <p14:tracePt t="143214" x="1724025" y="4687888"/>
          <p14:tracePt t="143247" x="1697038" y="4778375"/>
          <p14:tracePt t="143271" x="1670050" y="4849813"/>
          <p14:tracePt t="143305" x="1670050" y="4938713"/>
          <p14:tracePt t="143334" x="1679575" y="5126038"/>
          <p14:tracePt t="143367" x="1704975" y="5330825"/>
          <p14:tracePt t="143397" x="1714500" y="5402263"/>
          <p14:tracePt t="143431" x="1724025" y="5500688"/>
          <p14:tracePt t="143465" x="1741488" y="5581650"/>
          <p14:tracePt t="143497" x="1751013" y="5626100"/>
          <p14:tracePt t="143531" x="1785938" y="5670550"/>
          <p14:tracePt t="143555" x="1812925" y="5689600"/>
          <p14:tracePt t="143585" x="1866900" y="5715000"/>
          <p14:tracePt t="143618" x="1946275" y="5741988"/>
          <p14:tracePt t="143647" x="2062163" y="5741988"/>
          <p14:tracePt t="143681" x="2205038" y="5768975"/>
          <p14:tracePt t="143714" x="2286000" y="5778500"/>
          <p14:tracePt t="143747" x="2536825" y="5795963"/>
          <p14:tracePt t="143771" x="2633663" y="5805488"/>
          <p14:tracePt t="143805" x="2679700" y="5795963"/>
          <p14:tracePt t="143835" x="2714625" y="5768975"/>
          <p14:tracePt t="143867" x="2732088" y="5724525"/>
          <p14:tracePt t="143897" x="2768600" y="5643563"/>
          <p14:tracePt t="143931" x="2768600" y="5510213"/>
          <p14:tracePt t="143964" x="2705100" y="5402263"/>
          <p14:tracePt t="143997" x="2446338" y="5251450"/>
          <p14:tracePt t="144021" x="2295525" y="5143500"/>
          <p14:tracePt t="144054" x="2160588" y="5099050"/>
          <p14:tracePt t="144085" x="2108200" y="5064125"/>
          <p14:tracePt t="144117" x="2054225" y="5010150"/>
          <p14:tracePt t="144147" x="1990725" y="4965700"/>
          <p14:tracePt t="144181" x="1928813" y="4956175"/>
          <p14:tracePt t="144214" x="1874838" y="4956175"/>
          <p14:tracePt t="144248" x="1731963" y="4956175"/>
          <p14:tracePt t="144271" x="1616075" y="4983163"/>
          <p14:tracePt t="144304" x="1527175" y="4992688"/>
          <p14:tracePt t="144335" x="1428750" y="5037138"/>
          <p14:tracePt t="144367" x="1339850" y="5064125"/>
          <p14:tracePt t="144397" x="1330325" y="5072063"/>
          <p14:tracePt t="144431" x="1312863" y="5072063"/>
          <p14:tracePt t="144465" x="1312863" y="5180013"/>
          <p14:tracePt t="144497" x="1312863" y="5241925"/>
          <p14:tracePt t="144531" x="1384300" y="5438775"/>
          <p14:tracePt t="144555" x="1465263" y="5519738"/>
          <p14:tracePt t="144585" x="1598613" y="5626100"/>
          <p14:tracePt t="144617" x="1724025" y="5715000"/>
          <p14:tracePt t="144648" x="1857375" y="5778500"/>
          <p14:tracePt t="144681" x="1946275" y="5805488"/>
          <p14:tracePt t="144714" x="2089150" y="5805488"/>
          <p14:tracePt t="144748" x="2276475" y="5795963"/>
          <p14:tracePt t="144771" x="2393950" y="5768975"/>
          <p14:tracePt t="144805" x="2536825" y="5768975"/>
          <p14:tracePt t="144835" x="2598738" y="5761038"/>
          <p14:tracePt t="144868" x="2652713" y="5751513"/>
          <p14:tracePt t="144898" x="2751138" y="5715000"/>
          <p14:tracePt t="144931" x="2830513" y="5599113"/>
          <p14:tracePt t="144964" x="2911475" y="5456238"/>
          <p14:tracePt t="144998" x="2919413" y="5214938"/>
          <p14:tracePt t="145031" x="2795588" y="4948238"/>
          <p14:tracePt t="145055" x="2554288" y="4830763"/>
          <p14:tracePt t="145085" x="2268538" y="4733925"/>
          <p14:tracePt t="145118" x="2224088" y="4724400"/>
          <p14:tracePt t="145231" x="3108325" y="4805363"/>
          <p14:tracePt t="145264" x="4572000" y="4805363"/>
          <p14:tracePt t="145288" x="5929313" y="4706938"/>
          <p14:tracePt t="145321" x="7108825" y="4465638"/>
          <p14:tracePt t="145352" x="7715250" y="4349750"/>
          <p14:tracePt t="145381" x="8045450" y="4019550"/>
          <p14:tracePt t="145415" x="8170863" y="3714750"/>
          <p14:tracePt t="145432" x="8207375" y="3598863"/>
          <p14:tracePt t="145465" x="8232775" y="3438525"/>
          <p14:tracePt t="145498" x="8242300" y="3375025"/>
          <p14:tracePt t="145522" x="8269288" y="3251200"/>
          <p14:tracePt t="145555" x="8269288" y="3036888"/>
          <p14:tracePt t="145585" x="8180388" y="2921000"/>
          <p14:tracePt t="145618" x="8108950" y="2867025"/>
          <p14:tracePt t="145648" x="8027988" y="2840038"/>
          <p14:tracePt t="145681" x="7974013" y="2822575"/>
          <p14:tracePt t="145715" x="7929563" y="2778125"/>
          <p14:tracePt t="145732" x="7894638" y="2732088"/>
          <p14:tracePt t="145764" x="7804150" y="2616200"/>
          <p14:tracePt t="145788" x="7759700" y="2536825"/>
          <p14:tracePt t="145821" x="7715250" y="2500313"/>
          <p14:tracePt t="145851" x="7661275" y="2438400"/>
          <p14:tracePt t="145881" x="7608888" y="2428875"/>
          <p14:tracePt t="145915" x="7545388" y="2384425"/>
          <p14:tracePt t="145932" x="7518400" y="2374900"/>
          <p14:tracePt t="145964" x="7483475" y="2349500"/>
          <p14:tracePt t="145998" x="7456488" y="2312988"/>
          <p14:tracePt t="146031" x="7439025" y="2295525"/>
          <p14:tracePt t="146055" x="7421563" y="2268538"/>
          <p14:tracePt t="146085" x="7402513" y="2251075"/>
          <p14:tracePt t="146231" x="7402513" y="2589213"/>
          <p14:tracePt t="146264" x="7412038" y="3027363"/>
          <p14:tracePt t="146289" x="7466013" y="3421063"/>
          <p14:tracePt t="146322" x="7466013" y="3679825"/>
          <p14:tracePt t="146352" x="7466013" y="3813175"/>
          <p14:tracePt t="146381" x="7466013" y="3956050"/>
          <p14:tracePt t="146415" x="7466013" y="4116388"/>
          <p14:tracePt t="146432" x="7466013" y="4179888"/>
          <p14:tracePt t="146465" x="7456488" y="4224338"/>
          <p14:tracePt t="146585" x="7421563" y="3921125"/>
          <p14:tracePt t="146602" x="7402513" y="3849688"/>
          <p14:tracePt t="146631" x="7402513" y="3536950"/>
          <p14:tracePt t="146664" x="7402513" y="3197225"/>
          <p14:tracePt t="146698" x="7429500" y="2751138"/>
          <p14:tracePt t="146731" x="7446963" y="2509838"/>
          <p14:tracePt t="146764" x="7446963" y="2465388"/>
          <p14:tracePt t="146804" x="7446963" y="2446338"/>
          <p14:tracePt t="146931" x="7421563" y="2670175"/>
          <p14:tracePt t="146964" x="7375525" y="2955925"/>
          <p14:tracePt t="146998" x="7358063" y="3206750"/>
          <p14:tracePt t="147031" x="7367588" y="3608388"/>
          <p14:tracePt t="147055" x="7385050" y="3921125"/>
          <p14:tracePt t="147085" x="7385050" y="4162425"/>
          <p14:tracePt t="147118" x="7385050" y="4214813"/>
          <p14:tracePt t="147148" x="7385050" y="4259263"/>
          <p14:tracePt t="147248" x="7412038" y="4090988"/>
          <p14:tracePt t="147281" x="7412038" y="3795713"/>
          <p14:tracePt t="147306" x="7412038" y="3438525"/>
          <p14:tracePt t="147335" x="7412038" y="2928938"/>
          <p14:tracePt t="147368" x="7412038" y="2660650"/>
          <p14:tracePt t="147398" x="7412038" y="2473325"/>
          <p14:tracePt t="147431" x="7402513" y="2366963"/>
          <p14:tracePt t="147465" x="7402513" y="2357438"/>
          <p14:tracePt t="147498" x="7402513" y="2349500"/>
          <p14:tracePt t="147531" x="7402513" y="2339975"/>
          <p14:tracePt t="147631" x="7402513" y="2536825"/>
          <p14:tracePt t="147664" x="7421563" y="2732088"/>
          <p14:tracePt t="147698" x="7421563" y="2938463"/>
          <p14:tracePt t="147731" x="7446963" y="3313113"/>
          <p14:tracePt t="147764" x="7446963" y="3500438"/>
          <p14:tracePt t="147789" x="7446963" y="3598863"/>
          <p14:tracePt t="147821" x="7446963" y="3652838"/>
          <p14:tracePt t="147852" x="7446963" y="3706813"/>
          <p14:tracePt t="147881" x="7446963" y="3724275"/>
          <p14:tracePt t="147981" x="7429500" y="3581400"/>
          <p14:tracePt t="148015" x="7358063" y="2946400"/>
          <p14:tracePt t="148024" x="7358063" y="2830513"/>
          <p14:tracePt t="148055" x="7340600" y="2295525"/>
          <p14:tracePt t="148085" x="7340600" y="2044700"/>
          <p14:tracePt t="148118" x="7331075" y="2036763"/>
          <p14:tracePt t="148281" x="7331075" y="2063750"/>
          <p14:tracePt t="148321" x="7331075" y="2160588"/>
          <p14:tracePt t="148352" x="7331075" y="2312988"/>
          <p14:tracePt t="148385" x="7323138" y="2563813"/>
          <p14:tracePt t="148415" x="7323138" y="2625725"/>
          <p14:tracePt t="148432" x="7323138" y="2643188"/>
          <p14:tracePt t="148465" x="7323138" y="2670175"/>
          <p14:tracePt t="148498" x="7323138" y="2697163"/>
          <p14:tracePt t="148548" x="7323138" y="2714625"/>
          <p14:tracePt t="148585" x="7323138" y="2759075"/>
          <p14:tracePt t="148618" x="7323138" y="2778125"/>
          <p14:tracePt t="148648" x="7323138" y="2786063"/>
          <p14:tracePt t="148748" x="7331075" y="2697163"/>
          <p14:tracePt t="148781" x="7331075" y="2660650"/>
          <p14:tracePt t="148805" x="7323138" y="2643188"/>
          <p14:tracePt t="148835" x="7259638" y="2608263"/>
          <p14:tracePt t="148868" x="7116763" y="2608263"/>
          <p14:tracePt t="148898" x="6992938" y="2616200"/>
          <p14:tracePt t="148931" x="6929438" y="2608263"/>
          <p14:tracePt t="148965" x="6867525" y="2598738"/>
          <p14:tracePt t="148998" x="6742113" y="2598738"/>
          <p14:tracePt t="149022" x="6643688" y="2571750"/>
          <p14:tracePt t="149056" x="6545263" y="2563813"/>
          <p14:tracePt t="149086" x="6483350" y="2563813"/>
          <p14:tracePt t="149118" x="6402388" y="2571750"/>
          <p14:tracePt t="149148" x="6350000" y="2660650"/>
          <p14:tracePt t="149181" x="6215063" y="2813050"/>
          <p14:tracePt t="149215" x="6089650" y="2938463"/>
          <p14:tracePt t="149248" x="5456238" y="3429000"/>
          <p14:tracePt t="149281" x="4857750" y="3805238"/>
          <p14:tracePt t="149305" x="4411663" y="3992563"/>
          <p14:tracePt t="149335" x="4205288" y="4037013"/>
          <p14:tracePt t="149368" x="4098925" y="4054475"/>
          <p14:tracePt t="149398" x="4044950" y="4090988"/>
          <p14:tracePt t="149432" x="3929063" y="4162425"/>
          <p14:tracePt t="149465" x="3776663" y="4259263"/>
          <p14:tracePt t="149498" x="3554413" y="4384675"/>
          <p14:tracePt t="149531" x="3330575" y="4483100"/>
          <p14:tracePt t="149555" x="3152775" y="4616450"/>
          <p14:tracePt t="149586" x="2894013" y="4768850"/>
          <p14:tracePt t="149618" x="2786063" y="4795838"/>
          <p14:tracePt t="149648" x="2714625" y="4813300"/>
          <p14:tracePt t="149681" x="2679700" y="4822825"/>
          <p14:tracePt t="149715" x="2643188" y="4857750"/>
          <p14:tracePt t="149748" x="2616200" y="4884738"/>
          <p14:tracePt t="149781" x="2544763" y="4929188"/>
          <p14:tracePt t="149805" x="2446338" y="4983163"/>
          <p14:tracePt t="149835" x="2357438" y="5027613"/>
          <p14:tracePt t="149868" x="2312988" y="5054600"/>
          <p14:tracePt t="149898" x="2286000" y="5064125"/>
          <p14:tracePt t="149931" x="2276475" y="5072063"/>
          <p14:tracePt t="149998" x="2276475" y="5081588"/>
          <p14:tracePt t="150022" x="2303463" y="5099050"/>
          <p14:tracePt t="150055" x="2411413" y="5099050"/>
          <p14:tracePt t="150086" x="2428875" y="5091113"/>
          <p14:tracePt t="150248" x="2384425" y="5099050"/>
          <p14:tracePt t="150321" x="2374900" y="5099050"/>
          <p14:tracePt t="150398" x="2357438" y="5116513"/>
          <p14:tracePt t="150432" x="2357438" y="5126038"/>
          <p14:tracePt t="150482" x="2357438" y="5153025"/>
          <p14:tracePt t="150515" x="2347913" y="5187950"/>
          <p14:tracePt t="150539" x="2339975" y="5214938"/>
          <p14:tracePt t="150602" x="2322513" y="5214938"/>
          <p14:tracePt t="150632" x="2241550" y="5224463"/>
          <p14:tracePt t="150665" x="2197100" y="5224463"/>
          <p14:tracePt t="150698" x="2179638" y="5233988"/>
          <p14:tracePt t="150731" x="2170113" y="5233988"/>
          <p14:tracePt t="150885" x="2205038" y="5268913"/>
          <p14:tracePt t="150915" x="2232025" y="5295900"/>
          <p14:tracePt t="150933" x="2276475" y="5305425"/>
          <p14:tracePt t="150965" x="2330450" y="5313363"/>
          <p14:tracePt t="150998" x="2357438" y="5330825"/>
          <p14:tracePt t="151071" x="2428875" y="5340350"/>
          <p14:tracePt t="151102" x="2455863" y="5340350"/>
          <p14:tracePt t="151132" x="2465388" y="5340350"/>
          <p14:tracePt t="151165" x="2482850" y="5340350"/>
          <p14:tracePt t="151198" x="2490788" y="5313363"/>
          <p14:tracePt t="151232" x="2509838" y="5295900"/>
          <p14:tracePt t="151265" x="2544763" y="5233988"/>
          <p14:tracePt t="151289" x="2562225" y="5187950"/>
          <p14:tracePt t="151319" x="2562225" y="5162550"/>
          <p14:tracePt t="151351" x="2562225" y="5116513"/>
          <p14:tracePt t="151385" x="2509838" y="5072063"/>
          <p14:tracePt t="151415" x="2446338" y="5045075"/>
          <p14:tracePt t="151433" x="2419350" y="5019675"/>
          <p14:tracePt t="151466" x="2366963" y="5010150"/>
          <p14:tracePt t="151499" x="2312988" y="5000625"/>
          <p14:tracePt t="151532" x="2241550" y="4992688"/>
          <p14:tracePt t="151571" x="2160588" y="4992688"/>
          <p14:tracePt t="151602" x="2098675" y="4992688"/>
          <p14:tracePt t="151632" x="2062163" y="5010150"/>
          <p14:tracePt t="151698" x="2062163" y="5019675"/>
          <p14:tracePt t="151732" x="2054225" y="5081588"/>
          <p14:tracePt t="151765" x="2081213" y="5135563"/>
          <p14:tracePt t="151805" x="2089150" y="5143500"/>
          <p14:tracePt t="151836" x="2108200" y="5153025"/>
          <p14:tracePt t="151868" x="2133600" y="5180013"/>
          <p14:tracePt t="151898" x="2170113" y="5207000"/>
          <p14:tracePt t="151932" x="2224088" y="5214938"/>
          <p14:tracePt t="151965" x="2259013" y="5233988"/>
          <p14:tracePt t="151998" x="2286000" y="5233988"/>
          <p14:tracePt t="152055" x="2295525" y="5241925"/>
          <p14:tracePt t="152087" x="2322513" y="5241925"/>
          <p14:tracePt t="152148" x="2330450" y="5241925"/>
          <p14:tracePt t="152232" x="2347913" y="5241925"/>
          <p14:tracePt t="152321" x="2357438" y="5241925"/>
          <p14:tracePt t="152399" x="2366963" y="5241925"/>
          <p14:tracePt t="152482" x="2374900" y="5241925"/>
          <p14:tracePt t="152532" x="2393950" y="5241925"/>
          <p14:tracePt t="152556" x="2401888" y="5241925"/>
          <p14:tracePt t="152821" x="2419350" y="5241925"/>
          <p14:tracePt t="152852" x="2428875" y="5251450"/>
          <p14:tracePt t="152885" x="2455863" y="5259388"/>
          <p14:tracePt t="152932" x="2509838" y="5259388"/>
          <p14:tracePt t="152965" x="2527300" y="5259388"/>
          <p14:tracePt t="152999" x="2536825" y="5214938"/>
          <p14:tracePt t="153032" x="2536825" y="5187950"/>
          <p14:tracePt t="153055" x="2536825" y="5180013"/>
          <p14:tracePt t="153339" x="2527300" y="5180013"/>
          <p14:tracePt t="153369" x="2473325" y="5251450"/>
          <p14:tracePt t="153399" x="2170113" y="5357813"/>
          <p14:tracePt t="153432" x="1830388" y="5376863"/>
          <p14:tracePt t="153932" x="1857375" y="5376863"/>
          <p14:tracePt t="153965" x="1874838" y="5376863"/>
          <p14:tracePt t="154072" x="1884363" y="5376863"/>
          <p14:tracePt t="154103" x="1901825" y="5376863"/>
          <p14:tracePt t="154135" x="1919288" y="5376863"/>
          <p14:tracePt t="154215" x="1928813" y="5376863"/>
          <p14:tracePt t="154265" x="1946275" y="5376863"/>
          <p14:tracePt t="154290" x="1965325" y="5376863"/>
          <p14:tracePt t="154322" x="2009775" y="5349875"/>
          <p14:tracePt t="154353" x="2108200" y="5349875"/>
          <p14:tracePt t="154386" x="2179638" y="5349875"/>
          <p14:tracePt t="154416" x="2241550" y="5349875"/>
          <p14:tracePt t="154433" x="2322513" y="5349875"/>
          <p14:tracePt t="154466" x="2411413" y="5349875"/>
          <p14:tracePt t="154499" x="2482850" y="5349875"/>
          <p14:tracePt t="154532" x="2554288" y="5349875"/>
          <p14:tracePt t="154556" x="2581275" y="5349875"/>
          <p14:tracePt t="154586" x="2633663" y="5349875"/>
          <p14:tracePt t="154619" x="2660650" y="5349875"/>
          <p14:tracePt t="154649" x="2679700" y="5349875"/>
          <p14:tracePt t="154699" x="2687638" y="5349875"/>
          <p14:tracePt t="154732" x="2687638" y="5340350"/>
          <p14:tracePt t="156386" x="2687638" y="5305425"/>
          <p14:tracePt t="156416" x="2643188" y="5278438"/>
          <p14:tracePt t="156433" x="2616200" y="5241925"/>
          <p14:tracePt t="156466" x="2589213" y="5197475"/>
          <p14:tracePt t="156499" x="2571750" y="5180013"/>
          <p14:tracePt t="156532" x="2527300" y="5170488"/>
          <p14:tracePt t="156556" x="2473325" y="5153025"/>
          <p14:tracePt t="156586" x="2419350" y="5135563"/>
          <p14:tracePt t="156619" x="2374900" y="5135563"/>
          <p14:tracePt t="156649" x="2366963" y="5135563"/>
          <p14:tracePt t="156682" x="2357438" y="5135563"/>
          <p14:tracePt t="156749" x="2330450" y="5135563"/>
          <p14:tracePt t="156773" x="2322513" y="5135563"/>
          <p14:tracePt t="156853" x="2312988" y="5153025"/>
          <p14:tracePt t="156886" x="2303463" y="5214938"/>
          <p14:tracePt t="156916" x="2295525" y="5295900"/>
          <p14:tracePt t="156933" x="2295525" y="5357813"/>
          <p14:tracePt t="156965" x="2295525" y="5394325"/>
          <p14:tracePt t="156999" x="2312988" y="5411788"/>
          <p14:tracePt t="157033" x="2357438" y="5448300"/>
          <p14:tracePt t="157056" x="2374900" y="5456238"/>
          <p14:tracePt t="157087" x="2446338" y="5465763"/>
          <p14:tracePt t="157119" x="2509838" y="5465763"/>
          <p14:tracePt t="157149" x="2536825" y="5465763"/>
          <p14:tracePt t="157182" x="2589213" y="5429250"/>
          <p14:tracePt t="157216" x="2633663" y="5402263"/>
          <p14:tracePt t="157385" x="2616200" y="5376863"/>
          <p14:tracePt t="157416" x="2589213" y="5357813"/>
          <p14:tracePt t="157434" x="2571750" y="5349875"/>
          <p14:tracePt t="157466" x="2517775" y="5313363"/>
          <p14:tracePt t="157499" x="2473325" y="5305425"/>
          <p14:tracePt t="157532" x="2446338" y="5295900"/>
          <p14:tracePt t="157556" x="2411413" y="5286375"/>
          <p14:tracePt t="157587" x="2393950" y="5278438"/>
          <p14:tracePt t="157619" x="2347913" y="5278438"/>
          <p14:tracePt t="157649" x="2322513" y="5278438"/>
          <p14:tracePt t="157682" x="2268538" y="5278438"/>
          <p14:tracePt t="157716" x="2251075" y="5278438"/>
          <p14:tracePt t="157903" x="2251075" y="5268913"/>
          <p14:tracePt t="157933" x="2268538" y="5268913"/>
          <p14:tracePt t="157966" x="2303463" y="5259388"/>
          <p14:tracePt t="157999" x="2339975" y="5259388"/>
          <p14:tracePt t="158032" x="2357438" y="5259388"/>
          <p14:tracePt t="158072" x="2374900" y="5259388"/>
          <p14:tracePt t="158103" x="2384425" y="5259388"/>
          <p14:tracePt t="158166" x="2393950" y="5259388"/>
          <p14:tracePt t="158266" x="2401888" y="5259388"/>
          <p14:tracePt t="158353" x="2411413" y="5259388"/>
          <p14:tracePt t="158386" x="2428875" y="5259388"/>
          <p14:tracePt t="158466" x="2438400" y="5259388"/>
          <p14:tracePt t="158499" x="2446338" y="5259388"/>
          <p14:tracePt t="158549" x="2455863" y="5259388"/>
          <p14:tracePt t="158749" x="2465388" y="5259388"/>
          <p14:tracePt t="158790" x="2482850" y="5259388"/>
          <p14:tracePt t="158853" x="2482850" y="5268913"/>
          <p14:tracePt t="158899" x="2509838" y="5268913"/>
          <p14:tracePt t="159033" x="2517775" y="5268913"/>
          <p14:tracePt t="159136" x="2517775" y="5278438"/>
          <p14:tracePt t="159249" x="2536825" y="5278438"/>
          <p14:tracePt t="159369" x="2554288" y="5278438"/>
          <p14:tracePt t="159983" x="2562225" y="5278438"/>
          <p14:tracePt t="160016" x="2581275" y="5278438"/>
          <p14:tracePt t="160072" x="2598738" y="5278438"/>
          <p14:tracePt t="160120" x="2608263" y="5278438"/>
          <p14:tracePt t="160149" x="2625725" y="5278438"/>
          <p14:tracePt t="160183" x="2633663" y="5268913"/>
          <p14:tracePt t="160216" x="2670175" y="5259388"/>
          <p14:tracePt t="160249" x="2786063" y="5207000"/>
          <p14:tracePt t="160283" x="3009900" y="5091113"/>
          <p14:tracePt t="160307" x="3303588" y="4956175"/>
          <p14:tracePt t="160337" x="3884613" y="4697413"/>
          <p14:tracePt t="160369" x="4456113" y="4510088"/>
          <p14:tracePt t="160399" x="5037138" y="4206875"/>
          <p14:tracePt t="160433" x="5303838" y="3948113"/>
          <p14:tracePt t="160467" x="5357813" y="3911600"/>
          <p14:tracePt t="160533" x="5438775" y="3867150"/>
          <p14:tracePt t="160557" x="5510213" y="3840163"/>
          <p14:tracePt t="160587" x="5643563" y="3813175"/>
          <p14:tracePt t="160619" x="5983288" y="3778250"/>
          <p14:tracePt t="160650" x="6340475" y="3679825"/>
          <p14:tracePt t="160683" x="6518275" y="3625850"/>
          <p14:tracePt t="160716" x="6581775" y="3563938"/>
          <p14:tracePt t="160750" x="6661150" y="3429000"/>
          <p14:tracePt t="160783" x="6724650" y="3259138"/>
          <p14:tracePt t="160807" x="6804025" y="3135313"/>
          <p14:tracePt t="160837" x="6894513" y="3036888"/>
          <p14:tracePt t="160869" x="6938963" y="3017838"/>
          <p14:tracePt t="161016" x="6938963" y="3116263"/>
          <p14:tracePt t="161040" x="7000875" y="3206750"/>
          <p14:tracePt t="161073" x="7054850" y="3206750"/>
          <p14:tracePt t="161104" x="7188200" y="3187700"/>
          <p14:tracePt t="161136" x="7296150" y="3116263"/>
          <p14:tracePt t="161166" x="7385050" y="3054350"/>
          <p14:tracePt t="161200" x="7402513" y="3017838"/>
          <p14:tracePt t="161299" x="7385050" y="3187700"/>
          <p14:tracePt t="161323" x="7367588" y="3375025"/>
          <p14:tracePt t="161354" x="7367588" y="3473450"/>
          <p14:tracePt t="161387" x="7367588" y="3517900"/>
          <p14:tracePt t="161500" x="7367588" y="3429000"/>
          <p14:tracePt t="161533" x="7367588" y="3241675"/>
          <p14:tracePt t="161557" x="7385050" y="3125788"/>
          <p14:tracePt t="161590" x="7394575" y="2946400"/>
          <p14:tracePt t="161620" x="7394575" y="2911475"/>
          <p14:tracePt t="161733" x="7394575" y="2982913"/>
          <p14:tracePt t="161766" x="7394575" y="3241675"/>
          <p14:tracePt t="161800" x="7394575" y="3455988"/>
          <p14:tracePt t="161823" x="7394575" y="3536950"/>
          <p14:tracePt t="161853" x="7394575" y="3571875"/>
          <p14:tracePt t="161933" x="7412038" y="3367088"/>
          <p14:tracePt t="161966" x="7421563" y="3125788"/>
          <p14:tracePt t="162000" x="7439025" y="2921000"/>
          <p14:tracePt t="162033" x="7446963" y="2894013"/>
          <p14:tracePt t="162153" x="7446963" y="3071813"/>
          <p14:tracePt t="162183" x="7429500" y="3322638"/>
          <p14:tracePt t="162216" x="7421563" y="3402013"/>
          <p14:tracePt t="162250" x="7412038" y="3411538"/>
          <p14:tracePt t="162323" x="7394575" y="3411538"/>
          <p14:tracePt t="162354" x="7358063" y="3286125"/>
          <p14:tracePt t="162386" x="7350125" y="2965450"/>
          <p14:tracePt t="162417" x="7350125" y="2921000"/>
          <p14:tracePt t="162517" x="7304088" y="3054350"/>
          <p14:tracePt t="162550" x="7286625" y="3135313"/>
          <p14:tracePt t="162573" x="7251700" y="3179763"/>
          <p14:tracePt t="162604" x="7207250" y="3187700"/>
          <p14:tracePt t="162636" x="7064375" y="3152775"/>
          <p14:tracePt t="162667" x="6894513" y="3089275"/>
          <p14:tracePt t="162700" x="6732588" y="3036888"/>
          <p14:tracePt t="162733" x="6661150" y="2982913"/>
          <p14:tracePt t="162766" x="6589713" y="2965450"/>
          <p14:tracePt t="162800" x="6500813" y="2946400"/>
          <p14:tracePt t="162824" x="6473825" y="2946400"/>
          <p14:tracePt t="162983" x="6572250" y="3000375"/>
          <p14:tracePt t="163016" x="6670675" y="3036888"/>
          <p14:tracePt t="163120" x="6626225" y="3036888"/>
          <p14:tracePt t="163150" x="6483350" y="3009900"/>
          <p14:tracePt t="163183" x="6357938" y="2982913"/>
          <p14:tracePt t="163217" x="6259513" y="2982913"/>
          <p14:tracePt t="163250" x="6197600" y="2965450"/>
          <p14:tracePt t="163283" x="6161088" y="2965450"/>
          <p14:tracePt t="163307" x="6153150" y="2955925"/>
          <p14:tracePt t="163340" x="6116638" y="2955925"/>
          <p14:tracePt t="163370" x="6099175" y="2955925"/>
          <p14:tracePt t="163433" x="6099175" y="2921000"/>
          <p14:tracePt t="163467" x="6099175" y="2911475"/>
          <p14:tracePt t="163573" x="6045200" y="2982913"/>
          <p14:tracePt t="163604" x="6027738" y="3063875"/>
          <p14:tracePt t="163636" x="6072188" y="3143250"/>
          <p14:tracePt t="163667" x="6126163" y="3179763"/>
          <p14:tracePt t="163700" x="6180138" y="3179763"/>
          <p14:tracePt t="163733" x="6215063" y="3143250"/>
          <p14:tracePt t="163766" x="6215063" y="3017838"/>
          <p14:tracePt t="163800" x="6207125" y="2965450"/>
          <p14:tracePt t="163823" x="6180138" y="2955925"/>
          <p14:tracePt t="163854" x="6170613" y="2955925"/>
          <p14:tracePt t="163934" x="6170613" y="2982913"/>
          <p14:tracePt t="163967" x="6232525" y="3054350"/>
          <p14:tracePt t="164000" x="6242050" y="3071813"/>
          <p14:tracePt t="164073" x="6259513" y="3017838"/>
          <p14:tracePt t="164104" x="6259513" y="2982913"/>
          <p14:tracePt t="164167" x="6251575" y="3108325"/>
          <p14:tracePt t="164200" x="6251575" y="3259138"/>
          <p14:tracePt t="164233" x="6323013" y="3330575"/>
          <p14:tracePt t="164266" x="6465888" y="3384550"/>
          <p14:tracePt t="164300" x="6599238" y="3438525"/>
          <p14:tracePt t="164308" x="6616700" y="3446463"/>
          <p14:tracePt t="164340" x="6661150" y="3473450"/>
          <p14:tracePt t="164370" x="6742113" y="3509963"/>
          <p14:tracePt t="164400" x="6769100" y="3517900"/>
          <p14:tracePt t="164483" x="6759575" y="3465513"/>
          <p14:tracePt t="164517" x="6724650" y="3429000"/>
          <p14:tracePt t="164550" x="6715125" y="3394075"/>
          <p14:tracePt t="164589" x="6715125" y="3384550"/>
          <p14:tracePt t="164650" x="6500813" y="3465513"/>
          <p14:tracePt t="164683" x="5803900" y="3714750"/>
          <p14:tracePt t="164717" x="4608513" y="4152900"/>
          <p14:tracePt t="164750" x="3902075" y="4500563"/>
          <p14:tracePt t="164783" x="3490913" y="4616450"/>
          <p14:tracePt t="164807" x="3375025" y="4662488"/>
          <p14:tracePt t="164840" x="3322638" y="4662488"/>
          <p14:tracePt t="164917" x="3232150" y="4697413"/>
          <p14:tracePt t="164934" x="3152775" y="4724400"/>
          <p14:tracePt t="164967" x="3036888" y="4795838"/>
          <p14:tracePt t="165000" x="2919413" y="4911725"/>
          <p14:tracePt t="165033" x="2714625" y="5162550"/>
          <p14:tracePt t="165058" x="2625725" y="5286375"/>
          <p14:tracePt t="165091" x="2419350" y="5411788"/>
          <p14:tracePt t="165121" x="2259013" y="5492750"/>
          <p14:tracePt t="165150" x="2160588" y="5519738"/>
          <p14:tracePt t="165200" x="2133600" y="5519738"/>
          <p14:tracePt t="165233" x="2089150" y="5510213"/>
          <p14:tracePt t="165267" x="2054225" y="5473700"/>
          <p14:tracePt t="165292" x="2027238" y="5448300"/>
          <p14:tracePt t="165324" x="2000250" y="5411788"/>
          <p14:tracePt t="165354" x="1990725" y="5411788"/>
          <p14:tracePt t="165400" x="1990725" y="5394325"/>
          <p14:tracePt t="165434" x="2044700" y="5376863"/>
          <p14:tracePt t="165467" x="2108200" y="5340350"/>
          <p14:tracePt t="165500" x="2303463" y="5330825"/>
          <p14:tracePt t="165533" x="2633663" y="5259388"/>
          <p14:tracePt t="165561" x="3197225" y="5091113"/>
          <p14:tracePt t="165591" x="3830638" y="5010150"/>
          <p14:tracePt t="165620" x="4037013" y="5010150"/>
          <p14:tracePt t="165733" x="4044950" y="5010150"/>
          <p14:tracePt t="165783" x="3795713" y="5054600"/>
          <p14:tracePt t="165807" x="3517900" y="5099050"/>
          <p14:tracePt t="165841" x="2973388" y="5187950"/>
          <p14:tracePt t="165871" x="2366963" y="5259388"/>
          <p14:tracePt t="165903" x="2089150" y="5322888"/>
          <p14:tracePt t="165933" x="1955800" y="5322888"/>
          <p14:tracePt t="165967" x="1919288" y="5349875"/>
          <p14:tracePt t="166017" x="1911350" y="5376863"/>
          <p14:tracePt t="166050" x="1911350" y="5394325"/>
          <p14:tracePt t="166120" x="1982788" y="5376863"/>
          <p14:tracePt t="166153" x="2054225" y="5376863"/>
          <p14:tracePt t="166183" x="2125663" y="5367338"/>
          <p14:tracePt t="166217" x="2384425" y="5367338"/>
          <p14:tracePt t="166250" x="2652713" y="5313363"/>
          <p14:tracePt t="166283" x="2795588" y="5286375"/>
          <p14:tracePt t="166307" x="2894013" y="5268913"/>
          <p14:tracePt t="166341" x="3081338" y="5259388"/>
          <p14:tracePt t="166371" x="3152775" y="5259388"/>
          <p14:tracePt t="166403" x="3170238" y="5259388"/>
          <p14:tracePt t="166433" x="3197225" y="5259388"/>
          <p14:tracePt t="167250" x="3197225" y="5251450"/>
          <p14:tracePt t="167284" x="3187700" y="5251450"/>
          <p14:tracePt t="167387" x="3179763" y="5241925"/>
          <p14:tracePt t="167434" x="3143250" y="5241925"/>
          <p14:tracePt t="167468" x="3089275" y="5241925"/>
          <p14:tracePt t="167500" x="3044825" y="5259388"/>
          <p14:tracePt t="167534" x="3000375" y="5295900"/>
          <p14:tracePt t="167557" x="2938463" y="5367338"/>
          <p14:tracePt t="167591" x="2874963" y="5438775"/>
          <p14:tracePt t="167621" x="2830513" y="5448300"/>
          <p14:tracePt t="167653" x="2813050" y="5448300"/>
          <p14:tracePt t="167684" x="2786063" y="5492750"/>
          <p14:tracePt t="167717" x="2776538" y="5519738"/>
          <p14:tracePt t="167967" x="2759075" y="5492750"/>
          <p14:tracePt t="168001" x="2751138" y="5429250"/>
          <p14:tracePt t="168034" x="2724150" y="5411788"/>
          <p14:tracePt t="168058" x="2714625" y="5394325"/>
          <p14:tracePt t="168091" x="2705100" y="5384800"/>
          <p14:tracePt t="168137" x="2679700" y="5357813"/>
          <p14:tracePt t="168167" x="2616200" y="5313363"/>
          <p14:tracePt t="168200" x="2616200" y="5295900"/>
          <p14:tracePt t="168284" x="2608263" y="5278438"/>
          <p14:tracePt t="168340" x="2589213" y="5207000"/>
          <p14:tracePt t="168371" x="2544763" y="5153025"/>
          <p14:tracePt t="168404" x="2490788" y="5135563"/>
          <p14:tracePt t="168434" x="2411413" y="5135563"/>
          <p14:tracePt t="168468" x="2374900" y="5143500"/>
          <p14:tracePt t="168501" x="2232025" y="5313363"/>
          <p14:tracePt t="168518" x="2179638" y="5394325"/>
          <p14:tracePt t="168550" x="2089150" y="5483225"/>
          <p14:tracePt t="168575" x="2081213" y="5483225"/>
          <p14:tracePt t="168684" x="2081213" y="5527675"/>
          <p14:tracePt t="168717" x="2071688" y="5653088"/>
          <p14:tracePt t="168750" x="2071688" y="5680075"/>
          <p14:tracePt t="168784" x="2081213" y="5689600"/>
          <p14:tracePt t="168807" x="2089150" y="5689600"/>
          <p14:tracePt t="168841" x="2152650" y="5707063"/>
          <p14:tracePt t="168871" x="2205038" y="5715000"/>
          <p14:tracePt t="168904" x="2251075" y="5768975"/>
          <p14:tracePt t="168934" x="2286000" y="5805488"/>
          <p14:tracePt t="168967" x="2312988" y="5813425"/>
          <p14:tracePt t="169000" x="2339975" y="5813425"/>
          <p14:tracePt t="169034" x="2347913" y="5813425"/>
          <p14:tracePt t="169058" x="2374900" y="5813425"/>
          <p14:tracePt t="169120" x="2401888" y="5813425"/>
          <p14:tracePt t="169154" x="2419350" y="5813425"/>
          <p14:tracePt t="169184" x="2438400" y="5813425"/>
          <p14:tracePt t="169234" x="2465388" y="5813425"/>
          <p14:tracePt t="169267" x="2509838" y="5805488"/>
          <p14:tracePt t="169300" x="2536825" y="5795963"/>
          <p14:tracePt t="169370" x="2544763" y="5795963"/>
          <p14:tracePt t="169404" x="2589213" y="5751513"/>
          <p14:tracePt t="169434" x="2608263" y="5741988"/>
          <p14:tracePt t="169534" x="2616200" y="5734050"/>
          <p14:tracePt t="169558" x="2633663" y="5724525"/>
          <p14:tracePt t="169591" x="2652713" y="5715000"/>
          <p14:tracePt t="169734" x="2660650" y="5715000"/>
          <p14:tracePt t="171184" x="2679700" y="5670550"/>
          <p14:tracePt t="171217" x="2724150" y="5643563"/>
          <p14:tracePt t="171251" x="2732088" y="5643563"/>
          <p14:tracePt t="171284" x="2768600" y="5581650"/>
          <p14:tracePt t="171308" x="2776538" y="5572125"/>
          <p14:tracePt t="171534" x="2786063" y="5546725"/>
          <p14:tracePt t="171558" x="2822575" y="5500688"/>
          <p14:tracePt t="171589" x="2830513" y="5473700"/>
          <p14:tracePt t="171857" x="2830513" y="5448300"/>
          <p14:tracePt t="172357" x="2867025" y="5376863"/>
          <p14:tracePt t="172388" x="3017838" y="5268913"/>
          <p14:tracePt t="172418" x="3152775" y="5259388"/>
          <p14:tracePt t="172435" x="3170238" y="5259388"/>
          <p14:tracePt t="172468" x="3224213" y="5268913"/>
          <p14:tracePt t="172501" x="3232150" y="5278438"/>
          <p14:tracePt t="172534" x="3232150" y="5286375"/>
          <p14:tracePt t="172558" x="3251200" y="5286375"/>
          <p14:tracePt t="172701" x="3205163" y="5286375"/>
          <p14:tracePt t="172734" x="3160713" y="5286375"/>
          <p14:tracePt t="172768" x="3116263" y="5305425"/>
          <p14:tracePt t="172801" x="3027363" y="5376863"/>
          <p14:tracePt t="172825" x="3000375" y="5402263"/>
          <p14:tracePt t="172858" x="2965450" y="5438775"/>
          <p14:tracePt t="172918" x="2955925" y="5438775"/>
          <p14:tracePt t="173184" x="2928938" y="5438775"/>
          <p14:tracePt t="173218" x="2867025" y="5438775"/>
          <p14:tracePt t="173251" x="2840038" y="5438775"/>
          <p14:tracePt t="173284" x="2795588" y="5438775"/>
          <p14:tracePt t="173308" x="2714625" y="5429250"/>
          <p14:tracePt t="173342" x="2554288" y="5411788"/>
          <p14:tracePt t="173372" x="2517775" y="5402263"/>
          <p14:tracePt t="173404" x="2490788" y="5402263"/>
          <p14:tracePt t="173434" x="2455863" y="5402263"/>
          <p14:tracePt t="173468" x="2419350" y="5402263"/>
          <p14:tracePt t="173621" x="2446338" y="5402263"/>
          <p14:tracePt t="173654" x="2446338" y="5456238"/>
          <p14:tracePt t="173718" x="2428875" y="5473700"/>
          <p14:tracePt t="173751" x="2366963" y="5473700"/>
          <p14:tracePt t="173784" x="2312988" y="5473700"/>
          <p14:tracePt t="173808" x="2303463" y="5483225"/>
          <p14:tracePt t="173842" x="2295525" y="5483225"/>
          <p14:tracePt t="174018" x="2384425" y="5448300"/>
          <p14:tracePt t="174051" x="2554288" y="5367338"/>
          <p14:tracePt t="174075" x="2670175" y="5340350"/>
          <p14:tracePt t="174105" x="2732088" y="5313363"/>
          <p14:tracePt t="174137" x="2741613" y="5286375"/>
          <p14:tracePt t="174168" x="2751138" y="5268913"/>
          <p14:tracePt t="174318" x="2751138" y="5278438"/>
          <p14:tracePt t="175984" x="2840038" y="5278438"/>
          <p14:tracePt t="176018" x="2973388" y="5251450"/>
          <p14:tracePt t="176051" x="3009900" y="5251450"/>
          <p14:tracePt t="176201" x="3017838" y="5241925"/>
          <p14:tracePt t="178919" x="3027363" y="5241925"/>
          <p14:tracePt t="179002" x="3054350" y="5394325"/>
          <p14:tracePt t="179035" x="3027363" y="5786438"/>
          <p14:tracePt t="179059" x="2919413" y="6143625"/>
          <p14:tracePt t="179342" x="2608263" y="6251575"/>
          <p14:tracePt t="179373" x="2517775" y="6207125"/>
          <p14:tracePt t="179405" x="2482850" y="6143625"/>
          <p14:tracePt t="179435" x="2473325" y="6126163"/>
          <p14:tracePt t="179486" x="2465388" y="6118225"/>
          <p14:tracePt t="179518" x="2446338" y="6081713"/>
          <p14:tracePt t="179672" x="2438400" y="6081713"/>
          <p14:tracePt t="179718" x="2428875" y="6081713"/>
          <p14:tracePt t="179888" x="2847975" y="5894388"/>
          <p14:tracePt t="179919" x="3884613" y="5429250"/>
          <p14:tracePt t="179936" x="4251325" y="5313363"/>
          <p14:tracePt t="179968" x="5180013" y="5108575"/>
          <p14:tracePt t="180002" x="6170613" y="4687888"/>
          <p14:tracePt t="180035" x="6707188" y="4367213"/>
          <p14:tracePt t="180059" x="6778625" y="4330700"/>
          <p14:tracePt t="180093" x="6831013" y="4322763"/>
          <p14:tracePt t="180122" x="6921500" y="4322763"/>
          <p14:tracePt t="180155" x="7000875" y="4295775"/>
          <p14:tracePt t="180185" x="7188200" y="4268788"/>
          <p14:tracePt t="180219" x="7688263" y="4214813"/>
          <p14:tracePt t="180236" x="8153400" y="4162425"/>
          <p14:tracePt t="180268" x="8259763" y="4108450"/>
          <p14:tracePt t="180302" x="8269288" y="4081463"/>
          <p14:tracePt t="180326" x="8269288" y="4027488"/>
          <p14:tracePt t="180359" x="8143875" y="3938588"/>
          <p14:tracePt t="180389" x="8116888" y="3921125"/>
          <p14:tracePt t="180422" x="8116888" y="3876675"/>
          <p14:tracePt t="180437" x="8108950" y="3857625"/>
          <p14:tracePt t="180469" x="8054975" y="3849688"/>
          <p14:tracePt t="180502" x="7993063" y="3822700"/>
          <p14:tracePt t="180535" x="7929563" y="3778250"/>
          <p14:tracePt t="180568" x="7894638" y="3768725"/>
          <p14:tracePt t="180592" x="7894638" y="3759200"/>
          <p14:tracePt t="180639" x="7894638" y="3751263"/>
          <p14:tracePt t="193853" x="7929563" y="3367088"/>
          <p14:tracePt t="193877" x="7929563" y="3251200"/>
          <p14:tracePt t="193908" x="7947025" y="3160713"/>
          <p14:tracePt t="193937" x="7939088" y="3071813"/>
          <p14:tracePt t="193954" x="7939088" y="3036888"/>
          <p14:tracePt t="193987" x="7947025" y="2955925"/>
          <p14:tracePt t="194020" x="7956550" y="2901950"/>
          <p14:tracePt t="194053" x="7966075" y="2840038"/>
          <p14:tracePt t="194079" x="7966075" y="2830513"/>
          <p14:tracePt t="194112" x="7966075" y="2786063"/>
          <p14:tracePt t="194142" x="7966075" y="2724150"/>
          <p14:tracePt t="194174" x="7966075" y="2635250"/>
          <p14:tracePt t="194204" x="7966075" y="2581275"/>
          <p14:tracePt t="194237" x="7966075" y="2517775"/>
          <p14:tracePt t="194270" x="7966075" y="2465388"/>
          <p14:tracePt t="194303" x="7966075" y="2446338"/>
          <p14:tracePt t="194337" x="7966075" y="2401888"/>
          <p14:tracePt t="194520" x="7974013" y="2527300"/>
          <p14:tracePt t="194554" x="7974013" y="2751138"/>
          <p14:tracePt t="194587" x="7974013" y="3000375"/>
          <p14:tracePt t="194610" x="7956550" y="3152775"/>
          <p14:tracePt t="194641" x="7956550" y="3206750"/>
          <p14:tracePt t="194673" x="7956550" y="3303588"/>
          <p14:tracePt t="194704" x="7956550" y="3322638"/>
          <p14:tracePt t="194770" x="7956550" y="3340100"/>
          <p14:tracePt t="195604" x="7956550" y="3438525"/>
          <p14:tracePt t="195628" x="7956550" y="3536950"/>
          <p14:tracePt t="195658" x="7947025" y="3608388"/>
          <p14:tracePt t="195690" x="7921625" y="3662363"/>
          <p14:tracePt t="195770" x="7921625" y="3687763"/>
          <p14:tracePt t="195804" x="7921625" y="3706813"/>
          <p14:tracePt t="195837" x="7921625" y="3751263"/>
          <p14:tracePt t="195877" x="7921625" y="3759200"/>
          <p14:tracePt t="198394" x="7912100" y="3759200"/>
          <p14:tracePt t="198425" x="7902575" y="3768725"/>
          <p14:tracePt t="198454" x="7894638" y="3768725"/>
          <p14:tracePt t="198521" x="7885113" y="3768725"/>
          <p14:tracePt t="198554" x="7867650" y="3786188"/>
          <p14:tracePt t="198578" x="7850188" y="3786188"/>
          <p14:tracePt t="199408" x="7867650" y="3822700"/>
          <p14:tracePt t="199441" x="7867650" y="3849688"/>
          <p14:tracePt t="199471" x="7875588" y="3857625"/>
          <p14:tracePt t="201191" x="7742238" y="3778250"/>
          <p14:tracePt t="201238" x="7732713" y="3778250"/>
          <p14:tracePt t="201571" x="5929313" y="4251325"/>
          <p14:tracePt t="201595" x="2840038" y="5126038"/>
          <p14:tracePt t="201628" x="0" y="5956300"/>
          <p14:tracePt t="202158" x="3143250" y="6108700"/>
          <p14:tracePt t="202191" x="3108325" y="6037263"/>
          <p14:tracePt t="202221" x="2982913" y="6000750"/>
          <p14:tracePt t="202255" x="2901950" y="5992813"/>
          <p14:tracePt t="202288" x="2884488" y="5983288"/>
          <p14:tracePt t="202321" x="2822575" y="5975350"/>
          <p14:tracePt t="202345" x="2768600" y="5975350"/>
          <p14:tracePt t="202378" x="2751138" y="5975350"/>
          <p14:tracePt t="202424" x="2724150" y="5975350"/>
          <p14:tracePt t="202455" x="2705100" y="5975350"/>
          <p14:tracePt t="202488" x="2625725" y="5975350"/>
          <p14:tracePt t="202521" x="2562225" y="5975350"/>
          <p14:tracePt t="202554" x="2401888" y="5975350"/>
          <p14:tracePt t="202588" x="2339975" y="5948363"/>
          <p14:tracePt t="202612" x="2268538" y="5948363"/>
          <p14:tracePt t="202642" x="2232025" y="5938838"/>
          <p14:tracePt t="202738" x="2224088" y="5938838"/>
          <p14:tracePt t="202788" x="2259013" y="5956300"/>
          <p14:tracePt t="202821" x="2357438" y="6000750"/>
          <p14:tracePt t="202845" x="2509838" y="6037263"/>
          <p14:tracePt t="202878" x="2616200" y="6064250"/>
          <p14:tracePt t="202909" x="2687638" y="6064250"/>
          <p14:tracePt t="203054" x="2571750" y="6064250"/>
          <p14:tracePt t="203088" x="2347913" y="6064250"/>
          <p14:tracePt t="203111" x="2286000" y="6064250"/>
          <p14:tracePt t="203142" x="2214563" y="6064250"/>
          <p14:tracePt t="203175" x="2187575" y="6064250"/>
          <p14:tracePt t="203321" x="2276475" y="6081713"/>
          <p14:tracePt t="203355" x="2357438" y="6091238"/>
          <p14:tracePt t="203378" x="2419350" y="6099175"/>
          <p14:tracePt t="203409" x="2482850" y="6099175"/>
          <p14:tracePt t="203441" x="2509838" y="6099175"/>
          <p14:tracePt t="203472" x="2517775" y="6099175"/>
          <p14:tracePt t="203611" x="2419350" y="6099175"/>
          <p14:tracePt t="203642" x="2312988" y="6064250"/>
          <p14:tracePt t="203675" x="2187575" y="6037263"/>
          <p14:tracePt t="203705" x="2125663" y="6037263"/>
          <p14:tracePt t="203878" x="2170113" y="6037263"/>
          <p14:tracePt t="203909" x="2347913" y="6064250"/>
          <p14:tracePt t="203941" x="2473325" y="6081713"/>
          <p14:tracePt t="203971" x="2598738" y="6091238"/>
          <p14:tracePt t="204005" x="2679700" y="6091238"/>
          <p14:tracePt t="204238" x="2589213" y="6064250"/>
          <p14:tracePt t="204271" x="2527300" y="6064250"/>
          <p14:tracePt t="204305" x="2455863" y="6054725"/>
          <p14:tracePt t="204338" x="2401888" y="6064250"/>
          <p14:tracePt t="204362" x="2393950" y="6064250"/>
          <p14:tracePt t="205071" x="2393950" y="5975350"/>
          <p14:tracePt t="205105" x="2411413" y="5876925"/>
          <p14:tracePt t="205129" x="2411413" y="5840413"/>
          <p14:tracePt t="205192" x="2411413" y="5832475"/>
          <p14:tracePt t="205222" x="2411413" y="5813425"/>
          <p14:tracePt t="205322" x="2419350" y="5795963"/>
          <p14:tracePt t="207908" x="2679700" y="5724525"/>
          <p14:tracePt t="207942" x="2759075" y="5670550"/>
          <p14:tracePt t="207972" x="2822575" y="5635625"/>
          <p14:tracePt t="208288" x="2830513" y="5635625"/>
          <p14:tracePt t="209805" x="2830513" y="5643563"/>
          <p14:tracePt t="209942" x="2830513" y="5653088"/>
          <p14:tracePt t="209972" x="2867025" y="5689600"/>
          <p14:tracePt t="210005" x="2938463" y="5761038"/>
          <p14:tracePt t="210039" x="2973388" y="5884863"/>
          <p14:tracePt t="210072" x="2955925" y="5921375"/>
          <p14:tracePt t="210096" x="2946400" y="5929313"/>
          <p14:tracePt t="210145" x="2938463" y="5929313"/>
          <p14:tracePt t="210192" x="2911475" y="5948363"/>
          <p14:tracePt t="210239" x="2894013" y="5938838"/>
          <p14:tracePt t="210272" x="2857500" y="5921375"/>
          <p14:tracePt t="210322" x="2830513" y="5921375"/>
          <p14:tracePt t="210372" x="2803525" y="5921375"/>
          <p14:tracePt t="210412" x="2768600" y="5911850"/>
          <p14:tracePt t="210443" x="2741613" y="5903913"/>
          <p14:tracePt t="210473" x="2705100" y="5894388"/>
          <p14:tracePt t="210506" x="2652713" y="5894388"/>
          <p14:tracePt t="210539" x="2608263" y="5894388"/>
          <p14:tracePt t="210572" x="2544763" y="5911850"/>
          <p14:tracePt t="210605" x="2428875" y="5911850"/>
          <p14:tracePt t="210629" x="2295525" y="5911850"/>
          <p14:tracePt t="210660" x="2232025" y="5911850"/>
          <p14:tracePt t="211112" x="2366963" y="5822950"/>
          <p14:tracePt t="211146" x="3009900" y="5376863"/>
          <p14:tracePt t="211176" x="4000500" y="4751388"/>
          <p14:tracePt t="211205" x="4394200" y="4429125"/>
          <p14:tracePt t="211239" x="4465638" y="4349750"/>
          <p14:tracePt t="211272" x="4500563" y="4268788"/>
          <p14:tracePt t="211305" x="4554538" y="4214813"/>
          <p14:tracePt t="211339" x="4572000" y="4162425"/>
          <p14:tracePt t="211363" x="4598988" y="4125913"/>
          <p14:tracePt t="211396" x="4616450" y="4116388"/>
          <p14:tracePt t="211473" x="4848225" y="4090988"/>
          <p14:tracePt t="211506" x="5589588" y="4054475"/>
          <p14:tracePt t="211539" x="6483350" y="3902075"/>
          <p14:tracePt t="211572" x="6599238" y="3849688"/>
          <p14:tracePt t="211596" x="6608763" y="3840163"/>
          <p14:tracePt t="211645" x="6608763" y="3822700"/>
          <p14:tracePt t="211676" x="6608763" y="3805238"/>
          <p14:tracePt t="211789" x="6608763" y="3786188"/>
          <p14:tracePt t="211823" x="6554788" y="3778250"/>
          <p14:tracePt t="211840" x="6537325" y="3778250"/>
          <p14:tracePt t="211863" x="6492875" y="3778250"/>
          <p14:tracePt t="211896" x="6421438" y="3768725"/>
          <p14:tracePt t="211926" x="6384925" y="3768725"/>
          <p14:tracePt t="211989" x="6323013" y="3759200"/>
          <p14:tracePt t="212022" x="6286500" y="3759200"/>
          <p14:tracePt t="212122" x="6278563" y="3759200"/>
          <p14:tracePt t="212159" x="6242050" y="3840163"/>
          <p14:tracePt t="212193" x="6232525" y="3992563"/>
          <p14:tracePt t="212272" x="6232525" y="4000500"/>
          <p14:tracePt t="212306" x="6330950" y="3973513"/>
          <p14:tracePt t="212339" x="6715125" y="3830638"/>
          <p14:tracePt t="212363" x="6831013" y="3795713"/>
          <p14:tracePt t="212396" x="6858000" y="3778250"/>
          <p14:tracePt t="212539" x="6858000" y="3876675"/>
          <p14:tracePt t="212572" x="6858000" y="3948113"/>
          <p14:tracePt t="212597" x="6858000" y="3965575"/>
          <p14:tracePt t="212676" x="6813550" y="3902075"/>
          <p14:tracePt t="212709" x="6742113" y="3805238"/>
          <p14:tracePt t="212739" x="6688138" y="3778250"/>
          <p14:tracePt t="212772" x="6626225" y="3768725"/>
          <p14:tracePt t="212806" x="6518275" y="3759200"/>
          <p14:tracePt t="212839" x="6350000" y="3805238"/>
          <p14:tracePt t="212879" x="6323013" y="3805238"/>
          <p14:tracePt t="212972" x="6323013" y="3894138"/>
          <p14:tracePt t="213006" x="6323013" y="3983038"/>
          <p14:tracePt t="213039" x="6330950" y="4027488"/>
          <p14:tracePt t="213089" x="6340475" y="4027488"/>
          <p14:tracePt t="213176" x="6411913" y="3983038"/>
          <p14:tracePt t="213209" x="6599238" y="3929063"/>
          <p14:tracePt t="213239" x="6626225" y="3921125"/>
          <p14:tracePt t="213272" x="6643688" y="3921125"/>
          <p14:tracePt t="213306" x="6670675" y="3921125"/>
          <p14:tracePt t="213339" x="6680200" y="3948113"/>
          <p14:tracePt t="213379" x="6680200" y="3965575"/>
          <p14:tracePt t="213410" x="6680200" y="4010025"/>
          <p14:tracePt t="213442" x="6680200" y="4027488"/>
          <p14:tracePt t="213472" x="6680200" y="4037013"/>
          <p14:tracePt t="213606" x="6661150" y="4037013"/>
          <p14:tracePt t="213676" x="6643688" y="4037013"/>
          <p14:tracePt t="213709" x="6643688" y="3992563"/>
          <p14:tracePt t="217973" x="6589713" y="3992563"/>
          <p14:tracePt t="218006" x="6473825" y="4000500"/>
          <p14:tracePt t="218040" x="6421438" y="4000500"/>
          <p14:tracePt t="218073" x="6323013" y="4000500"/>
          <p14:tracePt t="218106" x="6207125" y="3983038"/>
          <p14:tracePt t="218130" x="6135688" y="3983038"/>
          <p14:tracePt t="218161" x="6045200" y="3973513"/>
          <p14:tracePt t="218193" x="5849938" y="4010025"/>
          <p14:tracePt t="218223" x="5680075" y="4037013"/>
          <p14:tracePt t="218256" x="5564188" y="4037013"/>
          <p14:tracePt t="218290" x="5527675" y="4037013"/>
          <p14:tracePt t="218379" x="5510213" y="4037013"/>
          <p14:tracePt t="218427" x="5500688" y="4037013"/>
          <p14:tracePt t="218806" x="5492750" y="4037013"/>
          <p14:tracePt t="218840" x="5483225" y="4037013"/>
          <p14:tracePt t="218990" x="5473700" y="4037013"/>
          <p14:tracePt t="219040" x="5411788" y="4090988"/>
          <p14:tracePt t="219073" x="5224463" y="4152900"/>
          <p14:tracePt t="219098" x="5108575" y="4197350"/>
          <p14:tracePt t="219130" x="4911725" y="4305300"/>
          <p14:tracePt t="219161" x="4660900" y="4411663"/>
          <p14:tracePt t="219193" x="4429125" y="4510088"/>
          <p14:tracePt t="219223" x="4241800" y="4591050"/>
          <p14:tracePt t="219257" x="4143375" y="4608513"/>
          <p14:tracePt t="219340" x="4133850" y="4608513"/>
          <p14:tracePt t="223210" x="4000500" y="4572000"/>
          <p14:tracePt t="223241" x="3946525" y="4429125"/>
          <p14:tracePt t="223258" x="3848100" y="4259263"/>
          <p14:tracePt t="223290" x="3455988" y="3733800"/>
          <p14:tracePt t="223323" x="3054350" y="3349625"/>
          <p14:tracePt t="223357" x="2687638" y="3081338"/>
          <p14:tracePt t="223381" x="2527300" y="2874963"/>
          <p14:tracePt t="223414" x="2259013" y="2571750"/>
          <p14:tracePt t="223444" x="2187575" y="2455863"/>
          <p14:tracePt t="223474" x="2179638" y="2384425"/>
          <p14:tracePt t="223507" x="2125663" y="2303463"/>
          <p14:tracePt t="223540" x="2116138" y="2268538"/>
          <p14:tracePt t="223647" x="2116138" y="2259013"/>
          <p14:tracePt t="223727" x="2116138" y="2251075"/>
          <p14:tracePt t="224357" x="2062163" y="2224088"/>
          <p14:tracePt t="224380" x="2000250" y="2224088"/>
          <p14:tracePt t="224414" x="1893888" y="2224088"/>
          <p14:tracePt t="224444" x="1679575" y="2214563"/>
          <p14:tracePt t="224474" x="1544638" y="2197100"/>
          <p14:tracePt t="224507" x="1374775" y="2197100"/>
          <p14:tracePt t="224540" x="1179513" y="2170113"/>
          <p14:tracePt t="224574" x="1044575" y="2170113"/>
          <p14:tracePt t="224624" x="1000125" y="2170113"/>
          <p14:tracePt t="224663" x="990600" y="2170113"/>
          <p14:tracePt t="224741" x="982663" y="2170113"/>
          <p14:tracePt t="224840" x="1125538" y="2170113"/>
          <p14:tracePt t="224864" x="1357313" y="2170113"/>
          <p14:tracePt t="224897" x="1509713" y="2170113"/>
          <p14:tracePt t="224928" x="1938338" y="2170113"/>
          <p14:tracePt t="224945" x="2133600" y="2170113"/>
          <p14:tracePt t="224977" x="2312988" y="2187575"/>
          <p14:tracePt t="225007" x="2357438" y="2187575"/>
          <p14:tracePt t="225224" x="2374900" y="2152650"/>
          <p14:tracePt t="225257" x="2374900" y="2027238"/>
          <p14:tracePt t="225290" x="2401888" y="1965325"/>
          <p14:tracePt t="225324" x="2411413" y="1955800"/>
          <p14:tracePt t="225397" x="2438400" y="1965325"/>
          <p14:tracePt t="225428" x="2446338" y="2009775"/>
          <p14:tracePt t="225445" x="2473325" y="2036763"/>
          <p14:tracePt t="225475" x="2544763" y="2179638"/>
          <p14:tracePt t="225507" x="2571750" y="2259013"/>
          <p14:tracePt t="225540" x="2581275" y="2303463"/>
          <p14:tracePt t="225574" x="2581275" y="2428875"/>
          <p14:tracePt t="225607" x="2509838" y="2544763"/>
          <p14:tracePt t="225631" x="2455863" y="2608263"/>
          <p14:tracePt t="225664" x="2347913" y="2643188"/>
          <p14:tracePt t="225694" x="2339975" y="2643188"/>
          <p14:tracePt t="225757" x="2303463" y="2608263"/>
          <p14:tracePt t="225791" x="2205038" y="2571750"/>
          <p14:tracePt t="225824" x="2133600" y="2536825"/>
          <p14:tracePt t="225857" x="2081213" y="2438400"/>
          <p14:tracePt t="225881" x="2071688" y="2411413"/>
          <p14:tracePt t="225914" x="2062163" y="2384425"/>
          <p14:tracePt t="225945" x="2062163" y="2357438"/>
          <p14:tracePt t="226074" x="1973263" y="2482850"/>
          <p14:tracePt t="226107" x="1901825" y="2527300"/>
          <p14:tracePt t="226131" x="1874838" y="2536825"/>
          <p14:tracePt t="226164" x="1857375" y="2554288"/>
          <p14:tracePt t="226228" x="1822450" y="2492375"/>
          <p14:tracePt t="226258" x="1768475" y="2420938"/>
          <p14:tracePt t="226291" x="1758950" y="2420938"/>
          <p14:tracePt t="226444" x="1741488" y="2455863"/>
          <p14:tracePt t="226475" x="1724025" y="2581275"/>
          <p14:tracePt t="226507" x="1724025" y="2732088"/>
          <p14:tracePt t="226541" x="1724025" y="2857500"/>
          <p14:tracePt t="226574" x="1724025" y="2911475"/>
          <p14:tracePt t="226631" x="1731963" y="2921000"/>
          <p14:tracePt t="226664" x="1785938" y="2921000"/>
          <p14:tracePt t="226695" x="1919288" y="2894013"/>
          <p14:tracePt t="226724" x="2054225" y="2894013"/>
          <p14:tracePt t="226757" x="2241550" y="2840038"/>
          <p14:tracePt t="226791" x="2251075" y="2840038"/>
          <p14:tracePt t="226841" x="2295525" y="2803525"/>
          <p14:tracePt t="226874" x="2322513" y="2741613"/>
          <p14:tracePt t="226898" x="2322513" y="2660650"/>
          <p14:tracePt t="226928" x="2322513" y="2536825"/>
          <p14:tracePt t="226945" x="2322513" y="2465388"/>
          <p14:tracePt t="226977" x="2295525" y="2366963"/>
          <p14:tracePt t="227007" x="2268538" y="2286000"/>
          <p14:tracePt t="227041" x="2214563" y="2268538"/>
          <p14:tracePt t="227074" x="2170113" y="2259013"/>
          <p14:tracePt t="227107" x="2160588" y="2259013"/>
          <p14:tracePt t="227131" x="2125663" y="2259013"/>
          <p14:tracePt t="227165" x="1990725" y="2251075"/>
          <p14:tracePt t="227195" x="1795463" y="2251075"/>
          <p14:tracePt t="227227" x="1633538" y="2251075"/>
          <p14:tracePt t="227258" x="1428750" y="2251075"/>
          <p14:tracePt t="227291" x="1330325" y="2251075"/>
          <p14:tracePt t="227324" x="1322388" y="2251075"/>
          <p14:tracePt t="227358" x="1312863" y="2251075"/>
          <p14:tracePt t="227475" x="1393825" y="2251075"/>
          <p14:tracePt t="227508" x="1643063" y="2251075"/>
          <p14:tracePt t="227541" x="2160588" y="2224088"/>
          <p14:tracePt t="227574" x="2446338" y="2232025"/>
          <p14:tracePt t="227608" x="2554288" y="2259013"/>
          <p14:tracePt t="227631" x="2581275" y="2259013"/>
          <p14:tracePt t="227791" x="2589213" y="2206625"/>
          <p14:tracePt t="227824" x="2589213" y="2160588"/>
          <p14:tracePt t="227858" x="2589213" y="2081213"/>
          <p14:tracePt t="227881" x="2589213" y="2036763"/>
          <p14:tracePt t="227915" x="2571750" y="1982788"/>
          <p14:tracePt t="228008" x="2616200" y="1992313"/>
          <p14:tracePt t="228041" x="2633663" y="2098675"/>
          <p14:tracePt t="228074" x="2633663" y="2286000"/>
          <p14:tracePt t="228108" x="2633663" y="2428875"/>
          <p14:tracePt t="228131" x="2608263" y="2527300"/>
          <p14:tracePt t="228165" x="2482850" y="2598738"/>
          <p14:tracePt t="228195" x="2374900" y="2635250"/>
          <p14:tracePt t="228228" x="2205038" y="2714625"/>
          <p14:tracePt t="228258" x="2054225" y="2786063"/>
          <p14:tracePt t="228291" x="1911350" y="2874963"/>
          <p14:tracePt t="228324" x="1785938" y="2911475"/>
          <p14:tracePt t="228358" x="1751013" y="2955925"/>
          <p14:tracePt t="228381" x="1741488" y="2973388"/>
          <p14:tracePt t="228444" x="1731963" y="2992438"/>
          <p14:tracePt t="228462" x="1714500" y="3027363"/>
          <p14:tracePt t="228492" x="1679575" y="3108325"/>
          <p14:tracePt t="228524" x="1625600" y="3214688"/>
          <p14:tracePt t="228558" x="1598613" y="3429000"/>
          <p14:tracePt t="228591" x="1589088" y="3500438"/>
          <p14:tracePt t="228624" x="1589088" y="3517900"/>
          <p14:tracePt t="228664" x="1589088" y="3544888"/>
          <p14:tracePt t="228711" x="1598613" y="3554413"/>
          <p14:tracePt t="228758" x="1652588" y="3554413"/>
          <p14:tracePt t="228791" x="1724025" y="3554413"/>
          <p14:tracePt t="228824" x="1795463" y="3554413"/>
          <p14:tracePt t="228858" x="1973263" y="3554413"/>
          <p14:tracePt t="228881" x="2089150" y="3544888"/>
          <p14:tracePt t="228915" x="2232025" y="3544888"/>
          <p14:tracePt t="228945" x="2286000" y="3544888"/>
          <p14:tracePt t="228978" x="2357438" y="3544888"/>
          <p14:tracePt t="229008" x="2446338" y="3465513"/>
          <p14:tracePt t="229041" x="2562225" y="3303588"/>
          <p14:tracePt t="229074" x="2589213" y="3027363"/>
          <p14:tracePt t="229108" x="2616200" y="2803525"/>
          <p14:tracePt t="229132" x="2589213" y="2616200"/>
          <p14:tracePt t="229162" x="2581275" y="2446338"/>
          <p14:tracePt t="229194" x="2581275" y="2232025"/>
          <p14:tracePt t="229228" x="2562225" y="2071688"/>
          <p14:tracePt t="229258" x="2562225" y="1965325"/>
          <p14:tracePt t="229291" x="2562225" y="1874838"/>
          <p14:tracePt t="229324" x="2554288" y="1822450"/>
          <p14:tracePt t="229358" x="2517775" y="1731963"/>
          <p14:tracePt t="229381" x="2509838" y="1697038"/>
          <p14:tracePt t="229415" x="2500313" y="1697038"/>
          <p14:tracePt t="229524" x="2652713" y="1679575"/>
          <p14:tracePt t="229558" x="3133725" y="1660525"/>
          <p14:tracePt t="229591" x="3322638" y="1670050"/>
          <p14:tracePt t="229616" x="3357563" y="1679575"/>
          <p14:tracePt t="229648" x="3402013" y="1704975"/>
          <p14:tracePt t="229694" x="3500438" y="1751013"/>
          <p14:tracePt t="229728" x="3554413" y="1768475"/>
          <p14:tracePt t="229758" x="3562350" y="1795463"/>
          <p14:tracePt t="229791" x="3581400" y="1812925"/>
          <p14:tracePt t="229825" x="3608388" y="1955800"/>
          <p14:tracePt t="229858" x="3625850" y="2089150"/>
          <p14:tracePt t="229891" x="3625850" y="2278063"/>
          <p14:tracePt t="229915" x="3625850" y="2500313"/>
          <p14:tracePt t="229945" x="3643313" y="2759075"/>
          <p14:tracePt t="229978" x="3660775" y="2901950"/>
          <p14:tracePt t="230008" x="3660775" y="2982913"/>
          <p14:tracePt t="230041" x="3643313" y="3116263"/>
          <p14:tracePt t="230074" x="3608388" y="3214688"/>
          <p14:tracePt t="230108" x="3571875" y="3278188"/>
          <p14:tracePt t="230141" x="3446463" y="3411538"/>
          <p14:tracePt t="230165" x="3394075" y="3455988"/>
          <p14:tracePt t="230195" x="3303588" y="3563938"/>
          <p14:tracePt t="230228" x="3205163" y="3625850"/>
          <p14:tracePt t="230258" x="3089275" y="3759200"/>
          <p14:tracePt t="230291" x="2928938" y="3921125"/>
          <p14:tracePt t="230325" x="2803525" y="4027488"/>
          <p14:tracePt t="230358" x="2714625" y="4090988"/>
          <p14:tracePt t="230382" x="2687638" y="4116388"/>
          <p14:tracePt t="230415" x="2625725" y="4143375"/>
          <p14:tracePt t="230445" x="2527300" y="4143375"/>
          <p14:tracePt t="230463" x="2500313" y="4143375"/>
          <p14:tracePt t="230492" x="2419350" y="4143375"/>
          <p14:tracePt t="230525" x="2357438" y="4108450"/>
          <p14:tracePt t="230558" x="2303463" y="4090988"/>
          <p14:tracePt t="230591" x="2116138" y="4071938"/>
          <p14:tracePt t="230624" x="1982788" y="4071938"/>
          <p14:tracePt t="230648" x="1795463" y="4081463"/>
          <p14:tracePt t="230678" x="1670050" y="4081463"/>
          <p14:tracePt t="230711" x="1517650" y="4044950"/>
          <p14:tracePt t="230741" x="1374775" y="4000500"/>
          <p14:tracePt t="230774" x="1258888" y="3929063"/>
          <p14:tracePt t="230808" x="1108075" y="3849688"/>
          <p14:tracePt t="230841" x="928688" y="3706813"/>
          <p14:tracePt t="230875" x="803275" y="3598863"/>
          <p14:tracePt t="230899" x="731838" y="3492500"/>
          <p14:tracePt t="230929" x="696913" y="3303588"/>
          <p14:tracePt t="230946" x="669925" y="3241675"/>
          <p14:tracePt t="230978" x="652463" y="3054350"/>
          <p14:tracePt t="231008" x="642938" y="2982913"/>
          <p14:tracePt t="231041" x="625475" y="2803525"/>
          <p14:tracePt t="231075" x="625475" y="2670175"/>
          <p14:tracePt t="231108" x="625475" y="2500313"/>
          <p14:tracePt t="231132" x="625475" y="2339975"/>
          <p14:tracePt t="231165" x="625475" y="2044700"/>
          <p14:tracePt t="231195" x="625475" y="1893888"/>
          <p14:tracePt t="231228" x="625475" y="1822450"/>
          <p14:tracePt t="231258" x="625475" y="1795463"/>
          <p14:tracePt t="231291" x="625475" y="1785938"/>
          <p14:tracePt t="231325" x="642938" y="1768475"/>
          <p14:tracePt t="231358" x="679450" y="1758950"/>
          <p14:tracePt t="231382" x="795338" y="1731963"/>
          <p14:tracePt t="231412" x="965200" y="1697038"/>
          <p14:tracePt t="231444" x="1116013" y="1670050"/>
          <p14:tracePt t="231476" x="1330325" y="1660525"/>
          <p14:tracePt t="231508" x="1455738" y="1660525"/>
          <p14:tracePt t="231541" x="1490663" y="1660525"/>
          <p14:tracePt t="231575" x="1500188" y="1660525"/>
          <p14:tracePt t="231608" x="1517650" y="1652588"/>
          <p14:tracePt t="231695" x="1527175" y="1652588"/>
          <p14:tracePt t="231841" x="1554163" y="1679575"/>
          <p14:tracePt t="232132" x="1554163" y="1687513"/>
          <p14:tracePt t="244126" x="1482725" y="1758950"/>
          <p14:tracePt t="244293" x="1482725" y="1714500"/>
          <p14:tracePt t="244326" x="1455738" y="1697038"/>
          <p14:tracePt t="244343" x="1446213" y="1697038"/>
          <p14:tracePt t="244376" x="1411288" y="1697038"/>
          <p14:tracePt t="244400" x="1347788" y="1724025"/>
          <p14:tracePt t="244431" x="1250950" y="1803400"/>
          <p14:tracePt t="244448" x="1223963" y="1830388"/>
          <p14:tracePt t="244760" x="1196975" y="1849438"/>
          <p14:tracePt t="244793" x="1160463" y="1857375"/>
          <p14:tracePt t="244826" x="866775" y="1920875"/>
          <p14:tracePt t="244844" x="758825" y="1920875"/>
          <p14:tracePt t="244876" x="731838" y="1920875"/>
          <p14:tracePt t="245060" x="822325" y="1938338"/>
          <p14:tracePt t="245093" x="830263" y="1946275"/>
          <p14:tracePt t="245143" x="857250" y="1946275"/>
          <p14:tracePt t="245167" x="901700" y="1965325"/>
          <p14:tracePt t="245197" x="911225" y="1965325"/>
          <p14:tracePt t="245310" x="911225" y="1955800"/>
          <p14:tracePt t="245416" x="928688" y="1955800"/>
          <p14:tracePt t="245447" x="973138" y="1973263"/>
          <p14:tracePt t="245480" x="1054100" y="1992313"/>
          <p14:tracePt t="245509" x="1116013" y="2027238"/>
          <p14:tracePt t="245543" x="1125538" y="2036763"/>
          <p14:tracePt t="245627" x="1125538" y="2054225"/>
          <p14:tracePt t="245666" x="1116013" y="2081213"/>
          <p14:tracePt t="245760" x="1108075" y="2081213"/>
          <p14:tracePt t="245893" x="1125538" y="2063750"/>
          <p14:tracePt t="245917" x="1276350" y="2063750"/>
          <p14:tracePt t="245947" x="1295400" y="2063750"/>
          <p14:tracePt t="246010" x="1223963" y="2054225"/>
          <p14:tracePt t="246043" x="1160463" y="2000250"/>
          <p14:tracePt t="246076" x="1081088" y="1965325"/>
          <p14:tracePt t="246110" x="1071563" y="1965325"/>
          <p14:tracePt t="246199" x="1250950" y="2009775"/>
          <p14:tracePt t="246231" x="1446213" y="2071688"/>
          <p14:tracePt t="246260" x="1446213" y="2098675"/>
          <p14:tracePt t="246293" x="1357313" y="2108200"/>
          <p14:tracePt t="246326" x="1187450" y="2089150"/>
          <p14:tracePt t="246360" x="1116013" y="2027238"/>
          <p14:tracePt t="246593" x="982663" y="2044700"/>
          <p14:tracePt t="246713" x="982663" y="2054225"/>
          <p14:tracePt t="246747" x="1000125" y="2009775"/>
          <p14:tracePt t="246776" x="1017588" y="1982788"/>
          <p14:tracePt t="246810" x="990600" y="1946275"/>
          <p14:tracePt t="246843" x="982663" y="1946275"/>
          <p14:tracePt t="246910" x="973138" y="2027238"/>
          <p14:tracePt t="246934" x="946150" y="2116138"/>
          <p14:tracePt t="246948" x="946150" y="2197100"/>
          <p14:tracePt t="246980" x="946150" y="2286000"/>
          <p14:tracePt t="247010" x="973138" y="2339975"/>
          <p14:tracePt t="247043" x="1027113" y="2357438"/>
          <p14:tracePt t="247076" x="1179513" y="2322513"/>
          <p14:tracePt t="247110" x="1268413" y="2259013"/>
          <p14:tracePt t="247143" x="1285875" y="2135188"/>
          <p14:tracePt t="247167" x="1258888" y="2071688"/>
          <p14:tracePt t="247197" x="1108075" y="2044700"/>
          <p14:tracePt t="247230" x="1017588" y="2044700"/>
          <p14:tracePt t="247260" x="874713" y="2063750"/>
          <p14:tracePt t="247293" x="803275" y="2135188"/>
          <p14:tracePt t="247327" x="776288" y="2232025"/>
          <p14:tracePt t="247360" x="652463" y="2660650"/>
          <p14:tracePt t="247393" x="633413" y="2982913"/>
          <p14:tracePt t="247417" x="652463" y="3143250"/>
          <p14:tracePt t="247447" x="785813" y="3303588"/>
          <p14:tracePt t="247464" x="822325" y="3313113"/>
          <p14:tracePt t="247494" x="874713" y="3322638"/>
          <p14:tracePt t="247527" x="955675" y="3259138"/>
          <p14:tracePt t="247560" x="1089025" y="2992438"/>
          <p14:tracePt t="247593" x="1152525" y="2598738"/>
          <p14:tracePt t="247627" x="1169988" y="2366963"/>
          <p14:tracePt t="247650" x="1169988" y="2268538"/>
          <p14:tracePt t="247684" x="1143000" y="2179638"/>
          <p14:tracePt t="247714" x="1116013" y="2152650"/>
          <p14:tracePt t="247747" x="1071563" y="2143125"/>
          <p14:tracePt t="247776" x="1017588" y="2143125"/>
          <p14:tracePt t="247810" x="982663" y="2143125"/>
          <p14:tracePt t="247843" x="946150" y="2143125"/>
          <p14:tracePt t="247893" x="938213" y="2179638"/>
          <p14:tracePt t="247917" x="901700" y="2259013"/>
          <p14:tracePt t="247948" x="901700" y="2411413"/>
          <p14:tracePt t="247980" x="919163" y="2536825"/>
          <p14:tracePt t="248010" x="965200" y="2598738"/>
          <p14:tracePt t="248043" x="1009650" y="2625725"/>
          <p14:tracePt t="248076" x="1036638" y="2643188"/>
          <p14:tracePt t="248110" x="1062038" y="2652713"/>
          <p14:tracePt t="248150" x="1081088" y="2652713"/>
          <p14:tracePt t="248184" x="1116013" y="2527300"/>
          <p14:tracePt t="248214" x="1152525" y="2384425"/>
          <p14:tracePt t="248247" x="1152525" y="2241550"/>
          <p14:tracePt t="248276" x="1143000" y="2160588"/>
          <p14:tracePt t="248310" x="1108075" y="2108200"/>
          <p14:tracePt t="248343" x="1089025" y="2081213"/>
          <p14:tracePt t="248377" x="1054100" y="2071688"/>
          <p14:tracePt t="248401" x="1027113" y="2063750"/>
          <p14:tracePt t="248434" x="946150" y="2063750"/>
          <p14:tracePt t="248464" x="893763" y="2063750"/>
          <p14:tracePt t="248494" x="866775" y="2063750"/>
          <p14:tracePt t="248527" x="847725" y="2063750"/>
          <p14:tracePt t="248560" x="839788" y="2063750"/>
          <p14:tracePt t="248627" x="812800" y="2071688"/>
          <p14:tracePt t="248666" x="803275" y="2089150"/>
          <p14:tracePt t="248701" x="768350" y="2152650"/>
          <p14:tracePt t="248731" x="758825" y="2179638"/>
          <p14:tracePt t="248760" x="758825" y="2197100"/>
          <p14:tracePt t="248950" x="758825" y="2206625"/>
          <p14:tracePt t="248980" x="795338" y="2206625"/>
          <p14:tracePt t="249060" x="795338" y="2241550"/>
          <p14:tracePt t="249110" x="795338" y="2268538"/>
          <p14:tracePt t="249143" x="795338" y="2384425"/>
          <p14:tracePt t="249167" x="795338" y="2473325"/>
          <p14:tracePt t="249201" x="795338" y="2527300"/>
          <p14:tracePt t="249231" x="795338" y="2571750"/>
          <p14:tracePt t="249260" x="795338" y="2581275"/>
          <p14:tracePt t="249310" x="803275" y="2598738"/>
          <p14:tracePt t="249344" x="803275" y="2608263"/>
          <p14:tracePt t="249577" x="812800" y="2608263"/>
          <p14:tracePt t="249660" x="812800" y="2598738"/>
          <p14:tracePt t="249747" x="822325" y="2598738"/>
          <p14:tracePt t="264515" x="1081088" y="2679700"/>
          <p14:tracePt t="264545" x="1133475" y="2706688"/>
          <p14:tracePt t="264579" x="1187450" y="2724150"/>
          <p14:tracePt t="264612" x="1258888" y="2768600"/>
          <p14:tracePt t="264645" x="1285875" y="2822575"/>
          <p14:tracePt t="264669" x="1312863" y="2857500"/>
          <p14:tracePt t="264702" x="1428750" y="2955925"/>
          <p14:tracePt t="264732" x="1625600" y="3017838"/>
          <p14:tracePt t="264766" x="1822450" y="3017838"/>
          <p14:tracePt t="264795" x="2044700" y="3036888"/>
          <p14:tracePt t="264829" x="2581275" y="3044825"/>
          <p14:tracePt t="264862" x="2776538" y="3017838"/>
          <p14:tracePt t="264895" x="2965450" y="3017838"/>
          <p14:tracePt t="264929" x="3276600" y="3017838"/>
          <p14:tracePt t="264952" x="3490913" y="2965450"/>
          <p14:tracePt t="264982" x="3608388" y="2901950"/>
          <p14:tracePt t="265015" x="3633788" y="2732088"/>
          <p14:tracePt t="265045" x="3633788" y="2536825"/>
          <p14:tracePt t="265079" x="3544888" y="2224088"/>
          <p14:tracePt t="265112" x="3232150" y="1704975"/>
          <p14:tracePt t="265145" x="3000375" y="1482725"/>
          <p14:tracePt t="265179" x="2608263" y="1330325"/>
          <p14:tracePt t="265202" x="2411413" y="1268413"/>
          <p14:tracePt t="265233" x="2251075" y="1214438"/>
          <p14:tracePt t="265265" x="2027238" y="1143000"/>
          <p14:tracePt t="265296" x="1830388" y="1133475"/>
          <p14:tracePt t="265329" x="1509713" y="1152525"/>
          <p14:tracePt t="265362" x="1133475" y="1258888"/>
          <p14:tracePt t="265395" x="847725" y="1285875"/>
          <p14:tracePt t="265429" x="633413" y="1322388"/>
          <p14:tracePt t="265453" x="571500" y="1357313"/>
          <p14:tracePt t="265483" x="455613" y="1482725"/>
          <p14:tracePt t="265515" x="384175" y="1608138"/>
          <p14:tracePt t="265545" x="330200" y="1704975"/>
          <p14:tracePt t="265579" x="303213" y="1803400"/>
          <p14:tracePt t="265612" x="303213" y="2027238"/>
          <p14:tracePt t="265645" x="303213" y="2259013"/>
          <p14:tracePt t="265669" x="303213" y="2420938"/>
          <p14:tracePt t="265702" x="312738" y="2635250"/>
          <p14:tracePt t="265733" x="357188" y="2894013"/>
          <p14:tracePt t="265765" x="401638" y="3179763"/>
          <p14:tracePt t="265796" x="465138" y="3536950"/>
          <p14:tracePt t="265829" x="588963" y="3795713"/>
          <p14:tracePt t="265862" x="625475" y="3849688"/>
          <p14:tracePt t="265895" x="669925" y="3867150"/>
          <p14:tracePt t="265929" x="731838" y="3921125"/>
          <p14:tracePt t="265952" x="795338" y="3983038"/>
          <p14:tracePt t="265983" x="901700" y="4037013"/>
          <p14:tracePt t="266016" x="1108075" y="4071938"/>
          <p14:tracePt t="266046" x="1330325" y="4143375"/>
          <p14:tracePt t="266079" x="1455738" y="4170363"/>
          <p14:tracePt t="266112" x="1598613" y="4206875"/>
          <p14:tracePt t="266130" x="1697038" y="4251325"/>
          <p14:tracePt t="266162" x="1973263" y="4278313"/>
          <p14:tracePt t="266186" x="2152650" y="4278313"/>
          <p14:tracePt t="266219" x="2322513" y="4259263"/>
          <p14:tracePt t="266250" x="2411413" y="4214813"/>
          <p14:tracePt t="266279" x="2428875" y="4206875"/>
          <p14:tracePt t="266312" x="2438400" y="4206875"/>
          <p14:tracePt t="266345" x="2473325" y="4206875"/>
          <p14:tracePt t="266379" x="2509838" y="4179888"/>
          <p14:tracePt t="266412" x="2608263" y="4108450"/>
          <p14:tracePt t="266436" x="2697163" y="4090988"/>
          <p14:tracePt t="266454" x="2714625" y="4090988"/>
          <p14:tracePt t="266483" x="2724150" y="4090988"/>
          <p14:tracePt t="266529" x="2751138" y="4064000"/>
          <p14:tracePt t="266562" x="2768600" y="4054475"/>
          <p14:tracePt t="266612" x="2776538" y="4054475"/>
          <p14:tracePt t="266732" x="2776538" y="4044950"/>
          <p14:tracePt t="266779" x="2776538" y="4037013"/>
          <p14:tracePt t="270429" x="2786063" y="3921125"/>
          <p14:tracePt t="270455" x="2786063" y="3849688"/>
          <p14:tracePt t="270483" x="2786063" y="3840163"/>
          <p14:tracePt t="270563" x="2786063" y="3822700"/>
          <p14:tracePt t="270596" x="2786063" y="3697288"/>
          <p14:tracePt t="270629" x="2741613" y="3473450"/>
          <p14:tracePt t="270663" x="2697163" y="3268663"/>
          <p14:tracePt t="270687" x="2652713" y="3160713"/>
          <p14:tracePt t="270720" x="2625725" y="3054350"/>
          <p14:tracePt t="270751" x="2554288" y="2894013"/>
          <p14:tracePt t="270783" x="2517775" y="2759075"/>
          <p14:tracePt t="270797" x="2509838" y="2741613"/>
          <p14:tracePt t="270829" x="2490788" y="2697163"/>
          <p14:tracePt t="270862" x="2411413" y="2589213"/>
          <p14:tracePt t="270896" x="2366963" y="2517775"/>
          <p14:tracePt t="270929" x="2295525" y="2384425"/>
          <p14:tracePt t="270953" x="2214563" y="2303463"/>
          <p14:tracePt t="270968" x="2197100" y="2268538"/>
          <p14:tracePt t="271000" x="2160588" y="2206625"/>
          <p14:tracePt t="271032" x="2152650" y="2160588"/>
          <p14:tracePt t="271063" x="2143125" y="2143125"/>
          <p14:tracePt t="271096" x="2133600" y="2135188"/>
          <p14:tracePt t="271129" x="2133600" y="2116138"/>
          <p14:tracePt t="271163" x="2125663" y="2089150"/>
          <p14:tracePt t="271186" x="2098675" y="2009775"/>
          <p14:tracePt t="271220" x="2098675" y="1965325"/>
          <p14:tracePt t="271250" x="2081213" y="1928813"/>
          <p14:tracePt t="271279" x="2062163" y="1893888"/>
          <p14:tracePt t="271313" x="2062163" y="1839913"/>
          <p14:tracePt t="271330" x="2054225" y="1830388"/>
          <p14:tracePt t="271363" x="2054225" y="1741488"/>
          <p14:tracePt t="271396" x="2027238" y="1670050"/>
          <p14:tracePt t="271429" x="2017713" y="1589088"/>
          <p14:tracePt t="271453" x="2009775" y="1554163"/>
          <p14:tracePt t="271484" x="2000250" y="1517650"/>
          <p14:tracePt t="271579" x="2000250" y="1509713"/>
          <p14:tracePt t="271613" x="2000250" y="1419225"/>
          <p14:tracePt t="271646" x="2000250" y="1339850"/>
          <p14:tracePt t="271679" x="2000250" y="1330325"/>
          <p14:tracePt t="271829" x="2000250" y="1357313"/>
          <p14:tracePt t="271863" x="2000250" y="1446213"/>
          <p14:tracePt t="271896" x="2017713" y="1598613"/>
          <p14:tracePt t="271930" x="2009775" y="1758950"/>
          <p14:tracePt t="271953" x="2009775" y="1803400"/>
          <p14:tracePt t="271983" x="2009775" y="1830388"/>
        </p14:tracePtLst>
      </p14:laserTraceLst>
    </p:ext>
  </p:extLs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Neo Sans Intel" pitchFamily="34" charset="0"/>
              </a:rPr>
              <a:t>Full adder scheme</a:t>
            </a:r>
            <a:endParaRPr lang="en-US" dirty="0">
              <a:latin typeface="Neo Sans Intel" pitchFamily="34" charset="0"/>
            </a:endParaRPr>
          </a:p>
        </p:txBody>
      </p:sp>
      <p:grpSp>
        <p:nvGrpSpPr>
          <p:cNvPr id="80" name="Group 79"/>
          <p:cNvGrpSpPr/>
          <p:nvPr/>
        </p:nvGrpSpPr>
        <p:grpSpPr>
          <a:xfrm>
            <a:off x="398726" y="1264761"/>
            <a:ext cx="5201534" cy="4015006"/>
            <a:chOff x="1059616" y="1011218"/>
            <a:chExt cx="5706729" cy="4230449"/>
          </a:xfrm>
        </p:grpSpPr>
        <p:sp>
          <p:nvSpPr>
            <p:cNvPr id="5" name="Rectangle 4"/>
            <p:cNvSpPr/>
            <p:nvPr/>
          </p:nvSpPr>
          <p:spPr bwMode="auto">
            <a:xfrm>
              <a:off x="1813715" y="2057400"/>
              <a:ext cx="1290918" cy="1097280"/>
            </a:xfrm>
            <a:custGeom>
              <a:avLst/>
              <a:gdLst>
                <a:gd name="connsiteX0" fmla="*/ 0 w 1290918"/>
                <a:gd name="connsiteY0" fmla="*/ 0 h 1093694"/>
                <a:gd name="connsiteX1" fmla="*/ 1290918 w 1290918"/>
                <a:gd name="connsiteY1" fmla="*/ 0 h 1093694"/>
                <a:gd name="connsiteX2" fmla="*/ 1290918 w 1290918"/>
                <a:gd name="connsiteY2" fmla="*/ 1093694 h 1093694"/>
                <a:gd name="connsiteX3" fmla="*/ 0 w 1290918"/>
                <a:gd name="connsiteY3" fmla="*/ 1093694 h 1093694"/>
                <a:gd name="connsiteX4" fmla="*/ 0 w 1290918"/>
                <a:gd name="connsiteY4" fmla="*/ 0 h 1093694"/>
                <a:gd name="connsiteX0" fmla="*/ 0 w 1290918"/>
                <a:gd name="connsiteY0" fmla="*/ 0 h 1097280"/>
                <a:gd name="connsiteX1" fmla="*/ 1290918 w 1290918"/>
                <a:gd name="connsiteY1" fmla="*/ 0 h 1097280"/>
                <a:gd name="connsiteX2" fmla="*/ 1290918 w 1290918"/>
                <a:gd name="connsiteY2" fmla="*/ 1093694 h 1097280"/>
                <a:gd name="connsiteX3" fmla="*/ 662785 w 1290918"/>
                <a:gd name="connsiteY3" fmla="*/ 1097280 h 1097280"/>
                <a:gd name="connsiteX4" fmla="*/ 0 w 1290918"/>
                <a:gd name="connsiteY4" fmla="*/ 1093694 h 1097280"/>
                <a:gd name="connsiteX5" fmla="*/ 0 w 1290918"/>
                <a:gd name="connsiteY5" fmla="*/ 0 h 1097280"/>
                <a:gd name="connsiteX0" fmla="*/ 0 w 1290918"/>
                <a:gd name="connsiteY0" fmla="*/ 0 h 1097280"/>
                <a:gd name="connsiteX1" fmla="*/ 1290918 w 1290918"/>
                <a:gd name="connsiteY1" fmla="*/ 0 h 1097280"/>
                <a:gd name="connsiteX2" fmla="*/ 1283053 w 1290918"/>
                <a:gd name="connsiteY2" fmla="*/ 551688 h 1097280"/>
                <a:gd name="connsiteX3" fmla="*/ 1290918 w 1290918"/>
                <a:gd name="connsiteY3" fmla="*/ 1093694 h 1097280"/>
                <a:gd name="connsiteX4" fmla="*/ 662785 w 1290918"/>
                <a:gd name="connsiteY4" fmla="*/ 1097280 h 1097280"/>
                <a:gd name="connsiteX5" fmla="*/ 0 w 1290918"/>
                <a:gd name="connsiteY5" fmla="*/ 1093694 h 1097280"/>
                <a:gd name="connsiteX6" fmla="*/ 0 w 1290918"/>
                <a:gd name="connsiteY6" fmla="*/ 0 h 109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90918" h="1097280">
                  <a:moveTo>
                    <a:pt x="0" y="0"/>
                  </a:moveTo>
                  <a:lnTo>
                    <a:pt x="1290918" y="0"/>
                  </a:lnTo>
                  <a:lnTo>
                    <a:pt x="1283053" y="551688"/>
                  </a:lnTo>
                  <a:lnTo>
                    <a:pt x="1290918" y="1093694"/>
                  </a:lnTo>
                  <a:lnTo>
                    <a:pt x="662785" y="1097280"/>
                  </a:lnTo>
                  <a:lnTo>
                    <a:pt x="0" y="10936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>
                <a:lumMod val="40000"/>
                <a:lumOff val="60000"/>
              </a:schemeClr>
            </a:solidFill>
            <a:ln>
              <a:solidFill>
                <a:schemeClr val="bg2">
                  <a:lumMod val="75000"/>
                </a:schemeClr>
              </a:solidFill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2000" b="1" dirty="0" smtClean="0">
                  <a:latin typeface="Neo Sans Intel" pitchFamily="34" charset="0"/>
                  <a:cs typeface="Arial" pitchFamily="34" charset="0"/>
                </a:rPr>
                <a:t>half </a:t>
              </a:r>
              <a:r>
                <a:rPr lang="en-US" sz="3600" b="1" dirty="0" smtClean="0">
                  <a:latin typeface="Neo Sans Intel" pitchFamily="34" charset="0"/>
                  <a:cs typeface="Arial" pitchFamily="34" charset="0"/>
                </a:rPr>
                <a:t>+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1059616" y="2658037"/>
              <a:ext cx="453970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dirty="0" err="1" smtClean="0">
                  <a:latin typeface="Neo Sans Intel" pitchFamily="34" charset="0"/>
                </a:rPr>
                <a:t>y</a:t>
              </a:r>
              <a:r>
                <a:rPr lang="en-US" sz="1600" dirty="0" err="1" smtClean="0">
                  <a:latin typeface="Neo Sans Intel" pitchFamily="34" charset="0"/>
                </a:rPr>
                <a:t>n</a:t>
              </a:r>
              <a:endParaRPr lang="en-US" sz="1600" dirty="0">
                <a:latin typeface="Neo Sans Intel" pitchFamily="34" charset="0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1059616" y="2120155"/>
              <a:ext cx="453970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dirty="0" err="1" smtClean="0">
                  <a:latin typeface="Neo Sans Intel" pitchFamily="34" charset="0"/>
                </a:rPr>
                <a:t>x</a:t>
              </a:r>
              <a:r>
                <a:rPr lang="en-US" sz="1600" dirty="0" err="1" smtClean="0">
                  <a:latin typeface="Neo Sans Intel" pitchFamily="34" charset="0"/>
                </a:rPr>
                <a:t>n</a:t>
              </a:r>
              <a:endParaRPr lang="en-US" sz="1600" dirty="0">
                <a:latin typeface="Neo Sans Intel" pitchFamily="34" charset="0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3907535" y="1011218"/>
              <a:ext cx="562975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dirty="0" smtClean="0">
                  <a:latin typeface="Neo Sans Intel" pitchFamily="34" charset="0"/>
                </a:rPr>
                <a:t>c</a:t>
              </a:r>
              <a:r>
                <a:rPr lang="en-US" sz="1400" dirty="0" smtClean="0">
                  <a:latin typeface="Neo Sans Intel" pitchFamily="34" charset="0"/>
                </a:rPr>
                <a:t>n-1</a:t>
              </a:r>
              <a:endParaRPr lang="en-US" sz="1400" dirty="0">
                <a:latin typeface="Neo Sans Intel" pitchFamily="34" charset="0"/>
              </a:endParaRPr>
            </a:p>
          </p:txBody>
        </p:sp>
        <p:cxnSp>
          <p:nvCxnSpPr>
            <p:cNvPr id="9" name="Straight Connector 8"/>
            <p:cNvCxnSpPr>
              <a:stCxn id="7" idx="3"/>
            </p:cNvCxnSpPr>
            <p:nvPr/>
          </p:nvCxnSpPr>
          <p:spPr bwMode="auto">
            <a:xfrm>
              <a:off x="1513586" y="2335599"/>
              <a:ext cx="300129" cy="0"/>
            </a:xfrm>
            <a:prstGeom prst="line">
              <a:avLst/>
            </a:prstGeom>
            <a:solidFill>
              <a:schemeClr val="bg1"/>
            </a:solidFill>
            <a:ln w="28575" cap="flat" cmpd="sng" algn="ctr">
              <a:solidFill>
                <a:schemeClr val="tx2">
                  <a:lumMod val="50000"/>
                </a:schemeClr>
              </a:solidFill>
              <a:prstDash val="solid"/>
              <a:round/>
              <a:headEnd type="none" w="med" len="med"/>
              <a:tailEnd type="oval" w="med" len="med"/>
            </a:ln>
            <a:effectLst/>
          </p:spPr>
        </p:cxnSp>
        <p:cxnSp>
          <p:nvCxnSpPr>
            <p:cNvPr id="10" name="Straight Connector 9"/>
            <p:cNvCxnSpPr>
              <a:stCxn id="6" idx="3"/>
            </p:cNvCxnSpPr>
            <p:nvPr/>
          </p:nvCxnSpPr>
          <p:spPr bwMode="auto">
            <a:xfrm>
              <a:off x="1513586" y="2873481"/>
              <a:ext cx="300129" cy="0"/>
            </a:xfrm>
            <a:prstGeom prst="line">
              <a:avLst/>
            </a:prstGeom>
            <a:solidFill>
              <a:schemeClr val="bg1"/>
            </a:solidFill>
            <a:ln w="28575" cap="flat" cmpd="sng" algn="ctr">
              <a:solidFill>
                <a:schemeClr val="tx2">
                  <a:lumMod val="50000"/>
                </a:schemeClr>
              </a:solidFill>
              <a:prstDash val="solid"/>
              <a:round/>
              <a:headEnd type="none" w="med" len="med"/>
              <a:tailEnd type="oval" w="med" len="med"/>
            </a:ln>
            <a:effectLst/>
          </p:spPr>
        </p:cxnSp>
        <p:sp>
          <p:nvSpPr>
            <p:cNvPr id="19" name="Rectangle 4"/>
            <p:cNvSpPr/>
            <p:nvPr/>
          </p:nvSpPr>
          <p:spPr bwMode="auto">
            <a:xfrm>
              <a:off x="4718302" y="1807279"/>
              <a:ext cx="1296153" cy="1097280"/>
            </a:xfrm>
            <a:custGeom>
              <a:avLst/>
              <a:gdLst>
                <a:gd name="connsiteX0" fmla="*/ 0 w 1290918"/>
                <a:gd name="connsiteY0" fmla="*/ 0 h 1093694"/>
                <a:gd name="connsiteX1" fmla="*/ 1290918 w 1290918"/>
                <a:gd name="connsiteY1" fmla="*/ 0 h 1093694"/>
                <a:gd name="connsiteX2" fmla="*/ 1290918 w 1290918"/>
                <a:gd name="connsiteY2" fmla="*/ 1093694 h 1093694"/>
                <a:gd name="connsiteX3" fmla="*/ 0 w 1290918"/>
                <a:gd name="connsiteY3" fmla="*/ 1093694 h 1093694"/>
                <a:gd name="connsiteX4" fmla="*/ 0 w 1290918"/>
                <a:gd name="connsiteY4" fmla="*/ 0 h 1093694"/>
                <a:gd name="connsiteX0" fmla="*/ 0 w 1290918"/>
                <a:gd name="connsiteY0" fmla="*/ 0 h 1097280"/>
                <a:gd name="connsiteX1" fmla="*/ 1290918 w 1290918"/>
                <a:gd name="connsiteY1" fmla="*/ 0 h 1097280"/>
                <a:gd name="connsiteX2" fmla="*/ 1290918 w 1290918"/>
                <a:gd name="connsiteY2" fmla="*/ 1093694 h 1097280"/>
                <a:gd name="connsiteX3" fmla="*/ 662785 w 1290918"/>
                <a:gd name="connsiteY3" fmla="*/ 1097280 h 1097280"/>
                <a:gd name="connsiteX4" fmla="*/ 0 w 1290918"/>
                <a:gd name="connsiteY4" fmla="*/ 1093694 h 1097280"/>
                <a:gd name="connsiteX5" fmla="*/ 0 w 1290918"/>
                <a:gd name="connsiteY5" fmla="*/ 0 h 1097280"/>
                <a:gd name="connsiteX0" fmla="*/ 5235 w 1296153"/>
                <a:gd name="connsiteY0" fmla="*/ 0 h 1097280"/>
                <a:gd name="connsiteX1" fmla="*/ 1296153 w 1296153"/>
                <a:gd name="connsiteY1" fmla="*/ 0 h 1097280"/>
                <a:gd name="connsiteX2" fmla="*/ 1296153 w 1296153"/>
                <a:gd name="connsiteY2" fmla="*/ 1093694 h 1097280"/>
                <a:gd name="connsiteX3" fmla="*/ 668020 w 1296153"/>
                <a:gd name="connsiteY3" fmla="*/ 1097280 h 1097280"/>
                <a:gd name="connsiteX4" fmla="*/ 5235 w 1296153"/>
                <a:gd name="connsiteY4" fmla="*/ 1093694 h 1097280"/>
                <a:gd name="connsiteX5" fmla="*/ 0 w 1296153"/>
                <a:gd name="connsiteY5" fmla="*/ 801340 h 1097280"/>
                <a:gd name="connsiteX6" fmla="*/ 5235 w 1296153"/>
                <a:gd name="connsiteY6" fmla="*/ 0 h 1097280"/>
                <a:gd name="connsiteX0" fmla="*/ 5235 w 1296153"/>
                <a:gd name="connsiteY0" fmla="*/ 0 h 1097280"/>
                <a:gd name="connsiteX1" fmla="*/ 1296153 w 1296153"/>
                <a:gd name="connsiteY1" fmla="*/ 0 h 1097280"/>
                <a:gd name="connsiteX2" fmla="*/ 1296153 w 1296153"/>
                <a:gd name="connsiteY2" fmla="*/ 1093694 h 1097280"/>
                <a:gd name="connsiteX3" fmla="*/ 668020 w 1296153"/>
                <a:gd name="connsiteY3" fmla="*/ 1097280 h 1097280"/>
                <a:gd name="connsiteX4" fmla="*/ 5235 w 1296153"/>
                <a:gd name="connsiteY4" fmla="*/ 1093694 h 1097280"/>
                <a:gd name="connsiteX5" fmla="*/ 0 w 1296153"/>
                <a:gd name="connsiteY5" fmla="*/ 801340 h 1097280"/>
                <a:gd name="connsiteX6" fmla="*/ 1 w 1296153"/>
                <a:gd name="connsiteY6" fmla="*/ 289276 h 1097280"/>
                <a:gd name="connsiteX7" fmla="*/ 5235 w 1296153"/>
                <a:gd name="connsiteY7" fmla="*/ 0 h 109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96153" h="1097280">
                  <a:moveTo>
                    <a:pt x="5235" y="0"/>
                  </a:moveTo>
                  <a:lnTo>
                    <a:pt x="1296153" y="0"/>
                  </a:lnTo>
                  <a:lnTo>
                    <a:pt x="1296153" y="1093694"/>
                  </a:lnTo>
                  <a:lnTo>
                    <a:pt x="668020" y="1097280"/>
                  </a:lnTo>
                  <a:lnTo>
                    <a:pt x="5235" y="1093694"/>
                  </a:lnTo>
                  <a:lnTo>
                    <a:pt x="0" y="801340"/>
                  </a:lnTo>
                  <a:cubicBezTo>
                    <a:pt x="0" y="630652"/>
                    <a:pt x="1" y="459964"/>
                    <a:pt x="1" y="289276"/>
                  </a:cubicBezTo>
                  <a:cubicBezTo>
                    <a:pt x="1746" y="192851"/>
                    <a:pt x="3490" y="96425"/>
                    <a:pt x="5235" y="0"/>
                  </a:cubicBezTo>
                  <a:close/>
                </a:path>
              </a:pathLst>
            </a:custGeom>
            <a:solidFill>
              <a:schemeClr val="bg2">
                <a:lumMod val="40000"/>
                <a:lumOff val="60000"/>
              </a:schemeClr>
            </a:solidFill>
            <a:ln>
              <a:solidFill>
                <a:schemeClr val="bg2">
                  <a:lumMod val="75000"/>
                </a:schemeClr>
              </a:solidFill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2000" b="1" dirty="0" smtClean="0">
                  <a:latin typeface="Neo Sans Intel" pitchFamily="34" charset="0"/>
                  <a:cs typeface="Arial" pitchFamily="34" charset="0"/>
                </a:rPr>
                <a:t>half </a:t>
              </a:r>
              <a:r>
                <a:rPr lang="en-US" sz="3600" b="1" dirty="0" smtClean="0">
                  <a:latin typeface="Neo Sans Intel" pitchFamily="34" charset="0"/>
                  <a:cs typeface="Arial" pitchFamily="34" charset="0"/>
                </a:rPr>
                <a:t>+</a:t>
              </a:r>
            </a:p>
          </p:txBody>
        </p:sp>
        <p:cxnSp>
          <p:nvCxnSpPr>
            <p:cNvPr id="31" name="Straight Connector 30"/>
            <p:cNvCxnSpPr>
              <a:stCxn id="5" idx="2"/>
              <a:endCxn id="19" idx="5"/>
            </p:cNvCxnSpPr>
            <p:nvPr/>
          </p:nvCxnSpPr>
          <p:spPr bwMode="auto">
            <a:xfrm flipV="1">
              <a:off x="3096768" y="2608619"/>
              <a:ext cx="1621534" cy="469"/>
            </a:xfrm>
            <a:prstGeom prst="line">
              <a:avLst/>
            </a:prstGeom>
            <a:solidFill>
              <a:schemeClr val="bg1"/>
            </a:solidFill>
            <a:ln w="28575" cap="flat" cmpd="sng" algn="ctr">
              <a:solidFill>
                <a:schemeClr val="tx2">
                  <a:lumMod val="50000"/>
                </a:schemeClr>
              </a:solidFill>
              <a:prstDash val="solid"/>
              <a:round/>
              <a:headEnd type="oval" w="med" len="med"/>
              <a:tailEnd type="oval" w="med" len="med"/>
            </a:ln>
            <a:effectLst/>
          </p:spPr>
        </p:cxnSp>
        <p:cxnSp>
          <p:nvCxnSpPr>
            <p:cNvPr id="38" name="Elbow Connector 37"/>
            <p:cNvCxnSpPr>
              <a:stCxn id="8" idx="2"/>
              <a:endCxn id="19" idx="6"/>
            </p:cNvCxnSpPr>
            <p:nvPr/>
          </p:nvCxnSpPr>
          <p:spPr bwMode="auto">
            <a:xfrm rot="16200000" flipH="1">
              <a:off x="4126438" y="1504690"/>
              <a:ext cx="654450" cy="529280"/>
            </a:xfrm>
            <a:prstGeom prst="bentConnector4">
              <a:avLst>
                <a:gd name="adj1" fmla="val 27899"/>
                <a:gd name="adj2" fmla="val -637"/>
              </a:avLst>
            </a:prstGeom>
            <a:solidFill>
              <a:schemeClr val="bg1"/>
            </a:solidFill>
            <a:ln w="28575" cap="flat" cmpd="sng" algn="ctr">
              <a:solidFill>
                <a:schemeClr val="tx2">
                  <a:lumMod val="50000"/>
                </a:schemeClr>
              </a:solidFill>
              <a:prstDash val="solid"/>
              <a:round/>
              <a:headEnd type="none" w="med" len="med"/>
              <a:tailEnd type="oval" w="med" len="med"/>
            </a:ln>
            <a:effectLst/>
          </p:spPr>
        </p:cxnSp>
        <p:grpSp>
          <p:nvGrpSpPr>
            <p:cNvPr id="65" name="Group 64"/>
            <p:cNvGrpSpPr/>
            <p:nvPr/>
          </p:nvGrpSpPr>
          <p:grpSpPr>
            <a:xfrm>
              <a:off x="2459174" y="3154680"/>
              <a:ext cx="1146784" cy="942539"/>
              <a:chOff x="2459174" y="3154680"/>
              <a:chExt cx="1146784" cy="942539"/>
            </a:xfrm>
          </p:grpSpPr>
          <p:cxnSp>
            <p:nvCxnSpPr>
              <p:cNvPr id="59" name="Straight Connector 58"/>
              <p:cNvCxnSpPr>
                <a:stCxn id="5" idx="4"/>
              </p:cNvCxnSpPr>
              <p:nvPr/>
            </p:nvCxnSpPr>
            <p:spPr bwMode="auto">
              <a:xfrm flipH="1">
                <a:off x="2459174" y="3154680"/>
                <a:ext cx="17326" cy="480060"/>
              </a:xfrm>
              <a:prstGeom prst="line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tx2">
                    <a:lumMod val="50000"/>
                  </a:schemeClr>
                </a:solidFill>
                <a:prstDash val="solid"/>
                <a:round/>
                <a:headEnd type="oval" w="med" len="med"/>
                <a:tailEnd type="none" w="med" len="med"/>
              </a:ln>
              <a:effectLst/>
            </p:spPr>
          </p:cxnSp>
          <p:cxnSp>
            <p:nvCxnSpPr>
              <p:cNvPr id="61" name="Straight Connector 60"/>
              <p:cNvCxnSpPr/>
              <p:nvPr/>
            </p:nvCxnSpPr>
            <p:spPr bwMode="auto">
              <a:xfrm>
                <a:off x="2459174" y="3634740"/>
                <a:ext cx="1146784" cy="0"/>
              </a:xfrm>
              <a:prstGeom prst="line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tx2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</p:cxnSp>
          <p:cxnSp>
            <p:nvCxnSpPr>
              <p:cNvPr id="63" name="Straight Connector 62"/>
              <p:cNvCxnSpPr>
                <a:stCxn id="41" idx="4"/>
              </p:cNvCxnSpPr>
              <p:nvPr/>
            </p:nvCxnSpPr>
            <p:spPr bwMode="auto">
              <a:xfrm flipV="1">
                <a:off x="3584837" y="3634740"/>
                <a:ext cx="0" cy="462479"/>
              </a:xfrm>
              <a:prstGeom prst="line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tx2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</p:cxnSp>
        </p:grpSp>
        <p:grpSp>
          <p:nvGrpSpPr>
            <p:cNvPr id="66" name="Group 65"/>
            <p:cNvGrpSpPr/>
            <p:nvPr/>
          </p:nvGrpSpPr>
          <p:grpSpPr>
            <a:xfrm flipH="1">
              <a:off x="4081176" y="2911579"/>
              <a:ext cx="1298541" cy="1232530"/>
              <a:chOff x="2459174" y="3154680"/>
              <a:chExt cx="1148523" cy="942540"/>
            </a:xfrm>
          </p:grpSpPr>
          <p:cxnSp>
            <p:nvCxnSpPr>
              <p:cNvPr id="67" name="Straight Connector 66"/>
              <p:cNvCxnSpPr/>
              <p:nvPr/>
            </p:nvCxnSpPr>
            <p:spPr bwMode="auto">
              <a:xfrm flipH="1">
                <a:off x="2459174" y="3154680"/>
                <a:ext cx="0" cy="555811"/>
              </a:xfrm>
              <a:prstGeom prst="line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tx2">
                    <a:lumMod val="50000"/>
                  </a:schemeClr>
                </a:solidFill>
                <a:prstDash val="solid"/>
                <a:round/>
                <a:headEnd type="oval" w="med" len="med"/>
                <a:tailEnd type="none" w="med" len="med"/>
              </a:ln>
              <a:effectLst/>
            </p:spPr>
          </p:cxnSp>
          <p:cxnSp>
            <p:nvCxnSpPr>
              <p:cNvPr id="68" name="Straight Connector 67"/>
              <p:cNvCxnSpPr/>
              <p:nvPr/>
            </p:nvCxnSpPr>
            <p:spPr bwMode="auto">
              <a:xfrm>
                <a:off x="2459174" y="3710491"/>
                <a:ext cx="1146784" cy="0"/>
              </a:xfrm>
              <a:prstGeom prst="line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tx2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</p:cxnSp>
          <p:cxnSp>
            <p:nvCxnSpPr>
              <p:cNvPr id="69" name="Straight Connector 68"/>
              <p:cNvCxnSpPr/>
              <p:nvPr/>
            </p:nvCxnSpPr>
            <p:spPr bwMode="auto">
              <a:xfrm flipH="1" flipV="1">
                <a:off x="3605958" y="3710491"/>
                <a:ext cx="1739" cy="386729"/>
              </a:xfrm>
              <a:prstGeom prst="line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tx2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</p:cxnSp>
        </p:grpSp>
        <p:sp>
          <p:nvSpPr>
            <p:cNvPr id="41" name="Flowchart: Delay 18"/>
            <p:cNvSpPr/>
            <p:nvPr/>
          </p:nvSpPr>
          <p:spPr bwMode="auto">
            <a:xfrm rot="5400000" flipH="1">
              <a:off x="3514473" y="3912720"/>
              <a:ext cx="632999" cy="820453"/>
            </a:xfrm>
            <a:custGeom>
              <a:avLst/>
              <a:gdLst>
                <a:gd name="connsiteX0" fmla="*/ 1667 w 10000"/>
                <a:gd name="connsiteY0" fmla="*/ 0 h 10000"/>
                <a:gd name="connsiteX1" fmla="*/ 10000 w 10000"/>
                <a:gd name="connsiteY1" fmla="*/ 0 h 10000"/>
                <a:gd name="connsiteX2" fmla="*/ 8333 w 10000"/>
                <a:gd name="connsiteY2" fmla="*/ 5000 h 10000"/>
                <a:gd name="connsiteX3" fmla="*/ 10000 w 10000"/>
                <a:gd name="connsiteY3" fmla="*/ 10000 h 10000"/>
                <a:gd name="connsiteX4" fmla="*/ 1667 w 10000"/>
                <a:gd name="connsiteY4" fmla="*/ 10000 h 10000"/>
                <a:gd name="connsiteX5" fmla="*/ 0 w 10000"/>
                <a:gd name="connsiteY5" fmla="*/ 5000 h 10000"/>
                <a:gd name="connsiteX6" fmla="*/ 1667 w 10000"/>
                <a:gd name="connsiteY6" fmla="*/ 0 h 10000"/>
                <a:gd name="connsiteX0" fmla="*/ 3276 w 10041"/>
                <a:gd name="connsiteY0" fmla="*/ 0 h 10023"/>
                <a:gd name="connsiteX1" fmla="*/ 10041 w 10041"/>
                <a:gd name="connsiteY1" fmla="*/ 23 h 10023"/>
                <a:gd name="connsiteX2" fmla="*/ 8374 w 10041"/>
                <a:gd name="connsiteY2" fmla="*/ 5023 h 10023"/>
                <a:gd name="connsiteX3" fmla="*/ 10041 w 10041"/>
                <a:gd name="connsiteY3" fmla="*/ 10023 h 10023"/>
                <a:gd name="connsiteX4" fmla="*/ 1708 w 10041"/>
                <a:gd name="connsiteY4" fmla="*/ 10023 h 10023"/>
                <a:gd name="connsiteX5" fmla="*/ 41 w 10041"/>
                <a:gd name="connsiteY5" fmla="*/ 5023 h 10023"/>
                <a:gd name="connsiteX6" fmla="*/ 3276 w 10041"/>
                <a:gd name="connsiteY6" fmla="*/ 0 h 10023"/>
                <a:gd name="connsiteX0" fmla="*/ 3237 w 10002"/>
                <a:gd name="connsiteY0" fmla="*/ 0 h 10070"/>
                <a:gd name="connsiteX1" fmla="*/ 10002 w 10002"/>
                <a:gd name="connsiteY1" fmla="*/ 23 h 10070"/>
                <a:gd name="connsiteX2" fmla="*/ 8335 w 10002"/>
                <a:gd name="connsiteY2" fmla="*/ 5023 h 10070"/>
                <a:gd name="connsiteX3" fmla="*/ 10002 w 10002"/>
                <a:gd name="connsiteY3" fmla="*/ 10023 h 10070"/>
                <a:gd name="connsiteX4" fmla="*/ 3656 w 10002"/>
                <a:gd name="connsiteY4" fmla="*/ 10070 h 10070"/>
                <a:gd name="connsiteX5" fmla="*/ 2 w 10002"/>
                <a:gd name="connsiteY5" fmla="*/ 5023 h 10070"/>
                <a:gd name="connsiteX6" fmla="*/ 3237 w 10002"/>
                <a:gd name="connsiteY6" fmla="*/ 0 h 10070"/>
                <a:gd name="connsiteX0" fmla="*/ 3237 w 10002"/>
                <a:gd name="connsiteY0" fmla="*/ 0 h 10070"/>
                <a:gd name="connsiteX1" fmla="*/ 10002 w 10002"/>
                <a:gd name="connsiteY1" fmla="*/ 23 h 10070"/>
                <a:gd name="connsiteX2" fmla="*/ 7439 w 10002"/>
                <a:gd name="connsiteY2" fmla="*/ 5023 h 10070"/>
                <a:gd name="connsiteX3" fmla="*/ 10002 w 10002"/>
                <a:gd name="connsiteY3" fmla="*/ 10023 h 10070"/>
                <a:gd name="connsiteX4" fmla="*/ 3656 w 10002"/>
                <a:gd name="connsiteY4" fmla="*/ 10070 h 10070"/>
                <a:gd name="connsiteX5" fmla="*/ 2 w 10002"/>
                <a:gd name="connsiteY5" fmla="*/ 5023 h 10070"/>
                <a:gd name="connsiteX6" fmla="*/ 3237 w 10002"/>
                <a:gd name="connsiteY6" fmla="*/ 0 h 10070"/>
                <a:gd name="connsiteX0" fmla="*/ 2761 w 9526"/>
                <a:gd name="connsiteY0" fmla="*/ 0 h 10070"/>
                <a:gd name="connsiteX1" fmla="*/ 9526 w 9526"/>
                <a:gd name="connsiteY1" fmla="*/ 23 h 10070"/>
                <a:gd name="connsiteX2" fmla="*/ 6963 w 9526"/>
                <a:gd name="connsiteY2" fmla="*/ 5023 h 10070"/>
                <a:gd name="connsiteX3" fmla="*/ 9526 w 9526"/>
                <a:gd name="connsiteY3" fmla="*/ 10023 h 10070"/>
                <a:gd name="connsiteX4" fmla="*/ 3180 w 9526"/>
                <a:gd name="connsiteY4" fmla="*/ 10070 h 10070"/>
                <a:gd name="connsiteX5" fmla="*/ 2 w 9526"/>
                <a:gd name="connsiteY5" fmla="*/ 5023 h 10070"/>
                <a:gd name="connsiteX6" fmla="*/ 2761 w 9526"/>
                <a:gd name="connsiteY6" fmla="*/ 0 h 10070"/>
                <a:gd name="connsiteX0" fmla="*/ 2898 w 10000"/>
                <a:gd name="connsiteY0" fmla="*/ 0 h 10000"/>
                <a:gd name="connsiteX1" fmla="*/ 10000 w 10000"/>
                <a:gd name="connsiteY1" fmla="*/ 23 h 10000"/>
                <a:gd name="connsiteX2" fmla="*/ 7309 w 10000"/>
                <a:gd name="connsiteY2" fmla="*/ 4988 h 10000"/>
                <a:gd name="connsiteX3" fmla="*/ 10000 w 10000"/>
                <a:gd name="connsiteY3" fmla="*/ 9953 h 10000"/>
                <a:gd name="connsiteX4" fmla="*/ 3338 w 10000"/>
                <a:gd name="connsiteY4" fmla="*/ 10000 h 10000"/>
                <a:gd name="connsiteX5" fmla="*/ 2 w 10000"/>
                <a:gd name="connsiteY5" fmla="*/ 4988 h 10000"/>
                <a:gd name="connsiteX6" fmla="*/ 2898 w 10000"/>
                <a:gd name="connsiteY6" fmla="*/ 0 h 10000"/>
                <a:gd name="connsiteX0" fmla="*/ 4522 w 10008"/>
                <a:gd name="connsiteY0" fmla="*/ 0 h 10000"/>
                <a:gd name="connsiteX1" fmla="*/ 10008 w 10008"/>
                <a:gd name="connsiteY1" fmla="*/ 23 h 10000"/>
                <a:gd name="connsiteX2" fmla="*/ 7317 w 10008"/>
                <a:gd name="connsiteY2" fmla="*/ 4988 h 10000"/>
                <a:gd name="connsiteX3" fmla="*/ 10008 w 10008"/>
                <a:gd name="connsiteY3" fmla="*/ 9953 h 10000"/>
                <a:gd name="connsiteX4" fmla="*/ 3346 w 10008"/>
                <a:gd name="connsiteY4" fmla="*/ 10000 h 10000"/>
                <a:gd name="connsiteX5" fmla="*/ 10 w 10008"/>
                <a:gd name="connsiteY5" fmla="*/ 4988 h 10000"/>
                <a:gd name="connsiteX6" fmla="*/ 4522 w 10008"/>
                <a:gd name="connsiteY6" fmla="*/ 0 h 10000"/>
                <a:gd name="connsiteX0" fmla="*/ 4518 w 10004"/>
                <a:gd name="connsiteY0" fmla="*/ 0 h 10000"/>
                <a:gd name="connsiteX1" fmla="*/ 10004 w 10004"/>
                <a:gd name="connsiteY1" fmla="*/ 23 h 10000"/>
                <a:gd name="connsiteX2" fmla="*/ 7313 w 10004"/>
                <a:gd name="connsiteY2" fmla="*/ 4988 h 10000"/>
                <a:gd name="connsiteX3" fmla="*/ 10004 w 10004"/>
                <a:gd name="connsiteY3" fmla="*/ 9953 h 10000"/>
                <a:gd name="connsiteX4" fmla="*/ 5516 w 10004"/>
                <a:gd name="connsiteY4" fmla="*/ 10000 h 10000"/>
                <a:gd name="connsiteX5" fmla="*/ 6 w 10004"/>
                <a:gd name="connsiteY5" fmla="*/ 4988 h 10000"/>
                <a:gd name="connsiteX6" fmla="*/ 4518 w 10004"/>
                <a:gd name="connsiteY6" fmla="*/ 0 h 10000"/>
                <a:gd name="connsiteX0" fmla="*/ 4530 w 10016"/>
                <a:gd name="connsiteY0" fmla="*/ 0 h 10047"/>
                <a:gd name="connsiteX1" fmla="*/ 10016 w 10016"/>
                <a:gd name="connsiteY1" fmla="*/ 23 h 10047"/>
                <a:gd name="connsiteX2" fmla="*/ 7325 w 10016"/>
                <a:gd name="connsiteY2" fmla="*/ 4988 h 10047"/>
                <a:gd name="connsiteX3" fmla="*/ 10016 w 10016"/>
                <a:gd name="connsiteY3" fmla="*/ 9953 h 10047"/>
                <a:gd name="connsiteX4" fmla="*/ 6439 w 10016"/>
                <a:gd name="connsiteY4" fmla="*/ 10047 h 10047"/>
                <a:gd name="connsiteX5" fmla="*/ 18 w 10016"/>
                <a:gd name="connsiteY5" fmla="*/ 4988 h 10047"/>
                <a:gd name="connsiteX6" fmla="*/ 4530 w 10016"/>
                <a:gd name="connsiteY6" fmla="*/ 0 h 10047"/>
                <a:gd name="connsiteX0" fmla="*/ 5602 w 10001"/>
                <a:gd name="connsiteY0" fmla="*/ 0 h 10024"/>
                <a:gd name="connsiteX1" fmla="*/ 10001 w 10001"/>
                <a:gd name="connsiteY1" fmla="*/ 0 h 10024"/>
                <a:gd name="connsiteX2" fmla="*/ 7310 w 10001"/>
                <a:gd name="connsiteY2" fmla="*/ 4965 h 10024"/>
                <a:gd name="connsiteX3" fmla="*/ 10001 w 10001"/>
                <a:gd name="connsiteY3" fmla="*/ 9930 h 10024"/>
                <a:gd name="connsiteX4" fmla="*/ 6424 w 10001"/>
                <a:gd name="connsiteY4" fmla="*/ 10024 h 10024"/>
                <a:gd name="connsiteX5" fmla="*/ 3 w 10001"/>
                <a:gd name="connsiteY5" fmla="*/ 4965 h 10024"/>
                <a:gd name="connsiteX6" fmla="*/ 5602 w 10001"/>
                <a:gd name="connsiteY6" fmla="*/ 0 h 10024"/>
                <a:gd name="connsiteX0" fmla="*/ 6158 w 9999"/>
                <a:gd name="connsiteY0" fmla="*/ 0 h 10024"/>
                <a:gd name="connsiteX1" fmla="*/ 9999 w 9999"/>
                <a:gd name="connsiteY1" fmla="*/ 0 h 10024"/>
                <a:gd name="connsiteX2" fmla="*/ 7308 w 9999"/>
                <a:gd name="connsiteY2" fmla="*/ 4965 h 10024"/>
                <a:gd name="connsiteX3" fmla="*/ 9999 w 9999"/>
                <a:gd name="connsiteY3" fmla="*/ 9930 h 10024"/>
                <a:gd name="connsiteX4" fmla="*/ 6422 w 9999"/>
                <a:gd name="connsiteY4" fmla="*/ 10024 h 10024"/>
                <a:gd name="connsiteX5" fmla="*/ 1 w 9999"/>
                <a:gd name="connsiteY5" fmla="*/ 4965 h 10024"/>
                <a:gd name="connsiteX6" fmla="*/ 6158 w 9999"/>
                <a:gd name="connsiteY6" fmla="*/ 0 h 10024"/>
                <a:gd name="connsiteX0" fmla="*/ 6159 w 10000"/>
                <a:gd name="connsiteY0" fmla="*/ 0 h 10000"/>
                <a:gd name="connsiteX1" fmla="*/ 10000 w 10000"/>
                <a:gd name="connsiteY1" fmla="*/ 0 h 10000"/>
                <a:gd name="connsiteX2" fmla="*/ 7309 w 10000"/>
                <a:gd name="connsiteY2" fmla="*/ 4953 h 10000"/>
                <a:gd name="connsiteX3" fmla="*/ 10000 w 10000"/>
                <a:gd name="connsiteY3" fmla="*/ 9906 h 10000"/>
                <a:gd name="connsiteX4" fmla="*/ 6423 w 10000"/>
                <a:gd name="connsiteY4" fmla="*/ 10000 h 10000"/>
                <a:gd name="connsiteX5" fmla="*/ 1 w 10000"/>
                <a:gd name="connsiteY5" fmla="*/ 4953 h 10000"/>
                <a:gd name="connsiteX6" fmla="*/ 6159 w 10000"/>
                <a:gd name="connsiteY6" fmla="*/ 0 h 10000"/>
                <a:gd name="connsiteX0" fmla="*/ 6159 w 10000"/>
                <a:gd name="connsiteY0" fmla="*/ 0 h 10000"/>
                <a:gd name="connsiteX1" fmla="*/ 10000 w 10000"/>
                <a:gd name="connsiteY1" fmla="*/ 0 h 10000"/>
                <a:gd name="connsiteX2" fmla="*/ 7309 w 10000"/>
                <a:gd name="connsiteY2" fmla="*/ 4953 h 10000"/>
                <a:gd name="connsiteX3" fmla="*/ 10000 w 10000"/>
                <a:gd name="connsiteY3" fmla="*/ 9906 h 10000"/>
                <a:gd name="connsiteX4" fmla="*/ 6423 w 10000"/>
                <a:gd name="connsiteY4" fmla="*/ 10000 h 10000"/>
                <a:gd name="connsiteX5" fmla="*/ 1 w 10000"/>
                <a:gd name="connsiteY5" fmla="*/ 4953 h 10000"/>
                <a:gd name="connsiteX6" fmla="*/ 6159 w 10000"/>
                <a:gd name="connsiteY6" fmla="*/ 0 h 10000"/>
                <a:gd name="connsiteX0" fmla="*/ 6159 w 10000"/>
                <a:gd name="connsiteY0" fmla="*/ 0 h 10000"/>
                <a:gd name="connsiteX1" fmla="*/ 10000 w 10000"/>
                <a:gd name="connsiteY1" fmla="*/ 0 h 10000"/>
                <a:gd name="connsiteX2" fmla="*/ 7309 w 10000"/>
                <a:gd name="connsiteY2" fmla="*/ 4953 h 10000"/>
                <a:gd name="connsiteX3" fmla="*/ 10000 w 10000"/>
                <a:gd name="connsiteY3" fmla="*/ 9906 h 10000"/>
                <a:gd name="connsiteX4" fmla="*/ 6423 w 10000"/>
                <a:gd name="connsiteY4" fmla="*/ 10000 h 10000"/>
                <a:gd name="connsiteX5" fmla="*/ 1 w 10000"/>
                <a:gd name="connsiteY5" fmla="*/ 4953 h 10000"/>
                <a:gd name="connsiteX6" fmla="*/ 6159 w 10000"/>
                <a:gd name="connsiteY6" fmla="*/ 0 h 10000"/>
                <a:gd name="connsiteX0" fmla="*/ 6159 w 10000"/>
                <a:gd name="connsiteY0" fmla="*/ 0 h 10000"/>
                <a:gd name="connsiteX1" fmla="*/ 10000 w 10000"/>
                <a:gd name="connsiteY1" fmla="*/ 0 h 10000"/>
                <a:gd name="connsiteX2" fmla="*/ 7309 w 10000"/>
                <a:gd name="connsiteY2" fmla="*/ 4953 h 10000"/>
                <a:gd name="connsiteX3" fmla="*/ 10000 w 10000"/>
                <a:gd name="connsiteY3" fmla="*/ 9906 h 10000"/>
                <a:gd name="connsiteX4" fmla="*/ 6423 w 10000"/>
                <a:gd name="connsiteY4" fmla="*/ 10000 h 10000"/>
                <a:gd name="connsiteX5" fmla="*/ 1 w 10000"/>
                <a:gd name="connsiteY5" fmla="*/ 4953 h 10000"/>
                <a:gd name="connsiteX6" fmla="*/ 6159 w 10000"/>
                <a:gd name="connsiteY6" fmla="*/ 0 h 10000"/>
                <a:gd name="connsiteX0" fmla="*/ 6159 w 10000"/>
                <a:gd name="connsiteY0" fmla="*/ 0 h 10000"/>
                <a:gd name="connsiteX1" fmla="*/ 10000 w 10000"/>
                <a:gd name="connsiteY1" fmla="*/ 0 h 10000"/>
                <a:gd name="connsiteX2" fmla="*/ 7309 w 10000"/>
                <a:gd name="connsiteY2" fmla="*/ 4953 h 10000"/>
                <a:gd name="connsiteX3" fmla="*/ 10000 w 10000"/>
                <a:gd name="connsiteY3" fmla="*/ 9906 h 10000"/>
                <a:gd name="connsiteX4" fmla="*/ 6423 w 10000"/>
                <a:gd name="connsiteY4" fmla="*/ 10000 h 10000"/>
                <a:gd name="connsiteX5" fmla="*/ 1 w 10000"/>
                <a:gd name="connsiteY5" fmla="*/ 4953 h 10000"/>
                <a:gd name="connsiteX6" fmla="*/ 6159 w 10000"/>
                <a:gd name="connsiteY6" fmla="*/ 0 h 10000"/>
                <a:gd name="connsiteX0" fmla="*/ 6159 w 10000"/>
                <a:gd name="connsiteY0" fmla="*/ 0 h 10000"/>
                <a:gd name="connsiteX1" fmla="*/ 10000 w 10000"/>
                <a:gd name="connsiteY1" fmla="*/ 0 h 10000"/>
                <a:gd name="connsiteX2" fmla="*/ 7309 w 10000"/>
                <a:gd name="connsiteY2" fmla="*/ 4953 h 10000"/>
                <a:gd name="connsiteX3" fmla="*/ 10000 w 10000"/>
                <a:gd name="connsiteY3" fmla="*/ 9906 h 10000"/>
                <a:gd name="connsiteX4" fmla="*/ 6423 w 10000"/>
                <a:gd name="connsiteY4" fmla="*/ 10000 h 10000"/>
                <a:gd name="connsiteX5" fmla="*/ 1 w 10000"/>
                <a:gd name="connsiteY5" fmla="*/ 4953 h 10000"/>
                <a:gd name="connsiteX6" fmla="*/ 6159 w 10000"/>
                <a:gd name="connsiteY6" fmla="*/ 0 h 10000"/>
                <a:gd name="connsiteX0" fmla="*/ 5924 w 9765"/>
                <a:gd name="connsiteY0" fmla="*/ 0 h 10000"/>
                <a:gd name="connsiteX1" fmla="*/ 9765 w 9765"/>
                <a:gd name="connsiteY1" fmla="*/ 0 h 10000"/>
                <a:gd name="connsiteX2" fmla="*/ 7074 w 9765"/>
                <a:gd name="connsiteY2" fmla="*/ 4953 h 10000"/>
                <a:gd name="connsiteX3" fmla="*/ 9765 w 9765"/>
                <a:gd name="connsiteY3" fmla="*/ 9906 h 10000"/>
                <a:gd name="connsiteX4" fmla="*/ 6188 w 9765"/>
                <a:gd name="connsiteY4" fmla="*/ 10000 h 10000"/>
                <a:gd name="connsiteX5" fmla="*/ 1 w 9765"/>
                <a:gd name="connsiteY5" fmla="*/ 4953 h 10000"/>
                <a:gd name="connsiteX6" fmla="*/ 5924 w 9765"/>
                <a:gd name="connsiteY6" fmla="*/ 0 h 10000"/>
                <a:gd name="connsiteX0" fmla="*/ 6067 w 10039"/>
                <a:gd name="connsiteY0" fmla="*/ 0 h 10000"/>
                <a:gd name="connsiteX1" fmla="*/ 10000 w 10039"/>
                <a:gd name="connsiteY1" fmla="*/ 0 h 10000"/>
                <a:gd name="connsiteX2" fmla="*/ 8034 w 10039"/>
                <a:gd name="connsiteY2" fmla="*/ 1970 h 10000"/>
                <a:gd name="connsiteX3" fmla="*/ 7244 w 10039"/>
                <a:gd name="connsiteY3" fmla="*/ 4953 h 10000"/>
                <a:gd name="connsiteX4" fmla="*/ 10000 w 10039"/>
                <a:gd name="connsiteY4" fmla="*/ 9906 h 10000"/>
                <a:gd name="connsiteX5" fmla="*/ 6337 w 10039"/>
                <a:gd name="connsiteY5" fmla="*/ 10000 h 10000"/>
                <a:gd name="connsiteX6" fmla="*/ 1 w 10039"/>
                <a:gd name="connsiteY6" fmla="*/ 4953 h 10000"/>
                <a:gd name="connsiteX7" fmla="*/ 6067 w 10039"/>
                <a:gd name="connsiteY7" fmla="*/ 0 h 10000"/>
                <a:gd name="connsiteX0" fmla="*/ 6067 w 10000"/>
                <a:gd name="connsiteY0" fmla="*/ 0 h 10000"/>
                <a:gd name="connsiteX1" fmla="*/ 10000 w 10000"/>
                <a:gd name="connsiteY1" fmla="*/ 0 h 10000"/>
                <a:gd name="connsiteX2" fmla="*/ 8034 w 10000"/>
                <a:gd name="connsiteY2" fmla="*/ 1970 h 10000"/>
                <a:gd name="connsiteX3" fmla="*/ 7244 w 10000"/>
                <a:gd name="connsiteY3" fmla="*/ 4953 h 10000"/>
                <a:gd name="connsiteX4" fmla="*/ 10000 w 10000"/>
                <a:gd name="connsiteY4" fmla="*/ 9906 h 10000"/>
                <a:gd name="connsiteX5" fmla="*/ 6337 w 10000"/>
                <a:gd name="connsiteY5" fmla="*/ 10000 h 10000"/>
                <a:gd name="connsiteX6" fmla="*/ 1 w 10000"/>
                <a:gd name="connsiteY6" fmla="*/ 4953 h 10000"/>
                <a:gd name="connsiteX7" fmla="*/ 6067 w 10000"/>
                <a:gd name="connsiteY7" fmla="*/ 0 h 10000"/>
                <a:gd name="connsiteX0" fmla="*/ 6067 w 10000"/>
                <a:gd name="connsiteY0" fmla="*/ 0 h 10000"/>
                <a:gd name="connsiteX1" fmla="*/ 10000 w 10000"/>
                <a:gd name="connsiteY1" fmla="*/ 0 h 10000"/>
                <a:gd name="connsiteX2" fmla="*/ 8034 w 10000"/>
                <a:gd name="connsiteY2" fmla="*/ 1970 h 10000"/>
                <a:gd name="connsiteX3" fmla="*/ 7244 w 10000"/>
                <a:gd name="connsiteY3" fmla="*/ 4953 h 10000"/>
                <a:gd name="connsiteX4" fmla="*/ 10000 w 10000"/>
                <a:gd name="connsiteY4" fmla="*/ 9906 h 10000"/>
                <a:gd name="connsiteX5" fmla="*/ 6337 w 10000"/>
                <a:gd name="connsiteY5" fmla="*/ 10000 h 10000"/>
                <a:gd name="connsiteX6" fmla="*/ 1 w 10000"/>
                <a:gd name="connsiteY6" fmla="*/ 4953 h 10000"/>
                <a:gd name="connsiteX7" fmla="*/ 6067 w 10000"/>
                <a:gd name="connsiteY7" fmla="*/ 0 h 10000"/>
                <a:gd name="connsiteX0" fmla="*/ 6067 w 10000"/>
                <a:gd name="connsiteY0" fmla="*/ 0 h 10000"/>
                <a:gd name="connsiteX1" fmla="*/ 10000 w 10000"/>
                <a:gd name="connsiteY1" fmla="*/ 0 h 10000"/>
                <a:gd name="connsiteX2" fmla="*/ 8034 w 10000"/>
                <a:gd name="connsiteY2" fmla="*/ 1970 h 10000"/>
                <a:gd name="connsiteX3" fmla="*/ 7244 w 10000"/>
                <a:gd name="connsiteY3" fmla="*/ 4953 h 10000"/>
                <a:gd name="connsiteX4" fmla="*/ 10000 w 10000"/>
                <a:gd name="connsiteY4" fmla="*/ 9906 h 10000"/>
                <a:gd name="connsiteX5" fmla="*/ 6337 w 10000"/>
                <a:gd name="connsiteY5" fmla="*/ 10000 h 10000"/>
                <a:gd name="connsiteX6" fmla="*/ 1 w 10000"/>
                <a:gd name="connsiteY6" fmla="*/ 4953 h 10000"/>
                <a:gd name="connsiteX7" fmla="*/ 6067 w 10000"/>
                <a:gd name="connsiteY7" fmla="*/ 0 h 10000"/>
                <a:gd name="connsiteX0" fmla="*/ 6067 w 10000"/>
                <a:gd name="connsiteY0" fmla="*/ 0 h 10000"/>
                <a:gd name="connsiteX1" fmla="*/ 10000 w 10000"/>
                <a:gd name="connsiteY1" fmla="*/ 0 h 10000"/>
                <a:gd name="connsiteX2" fmla="*/ 8034 w 10000"/>
                <a:gd name="connsiteY2" fmla="*/ 1970 h 10000"/>
                <a:gd name="connsiteX3" fmla="*/ 7244 w 10000"/>
                <a:gd name="connsiteY3" fmla="*/ 4953 h 10000"/>
                <a:gd name="connsiteX4" fmla="*/ 10000 w 10000"/>
                <a:gd name="connsiteY4" fmla="*/ 9906 h 10000"/>
                <a:gd name="connsiteX5" fmla="*/ 6337 w 10000"/>
                <a:gd name="connsiteY5" fmla="*/ 10000 h 10000"/>
                <a:gd name="connsiteX6" fmla="*/ 1 w 10000"/>
                <a:gd name="connsiteY6" fmla="*/ 4953 h 10000"/>
                <a:gd name="connsiteX7" fmla="*/ 6067 w 10000"/>
                <a:gd name="connsiteY7" fmla="*/ 0 h 10000"/>
                <a:gd name="connsiteX0" fmla="*/ 6067 w 10000"/>
                <a:gd name="connsiteY0" fmla="*/ 0 h 10000"/>
                <a:gd name="connsiteX1" fmla="*/ 10000 w 10000"/>
                <a:gd name="connsiteY1" fmla="*/ 0 h 10000"/>
                <a:gd name="connsiteX2" fmla="*/ 8034 w 10000"/>
                <a:gd name="connsiteY2" fmla="*/ 1970 h 10000"/>
                <a:gd name="connsiteX3" fmla="*/ 7244 w 10000"/>
                <a:gd name="connsiteY3" fmla="*/ 4953 h 10000"/>
                <a:gd name="connsiteX4" fmla="*/ 10000 w 10000"/>
                <a:gd name="connsiteY4" fmla="*/ 9906 h 10000"/>
                <a:gd name="connsiteX5" fmla="*/ 6337 w 10000"/>
                <a:gd name="connsiteY5" fmla="*/ 10000 h 10000"/>
                <a:gd name="connsiteX6" fmla="*/ 1 w 10000"/>
                <a:gd name="connsiteY6" fmla="*/ 4953 h 10000"/>
                <a:gd name="connsiteX7" fmla="*/ 6067 w 10000"/>
                <a:gd name="connsiteY7" fmla="*/ 0 h 10000"/>
                <a:gd name="connsiteX0" fmla="*/ 6067 w 10000"/>
                <a:gd name="connsiteY0" fmla="*/ 0 h 10000"/>
                <a:gd name="connsiteX1" fmla="*/ 10000 w 10000"/>
                <a:gd name="connsiteY1" fmla="*/ 0 h 10000"/>
                <a:gd name="connsiteX2" fmla="*/ 8034 w 10000"/>
                <a:gd name="connsiteY2" fmla="*/ 1970 h 10000"/>
                <a:gd name="connsiteX3" fmla="*/ 7244 w 10000"/>
                <a:gd name="connsiteY3" fmla="*/ 4953 h 10000"/>
                <a:gd name="connsiteX4" fmla="*/ 10000 w 10000"/>
                <a:gd name="connsiteY4" fmla="*/ 9906 h 10000"/>
                <a:gd name="connsiteX5" fmla="*/ 6337 w 10000"/>
                <a:gd name="connsiteY5" fmla="*/ 10000 h 10000"/>
                <a:gd name="connsiteX6" fmla="*/ 1 w 10000"/>
                <a:gd name="connsiteY6" fmla="*/ 4953 h 10000"/>
                <a:gd name="connsiteX7" fmla="*/ 6067 w 10000"/>
                <a:gd name="connsiteY7" fmla="*/ 0 h 10000"/>
                <a:gd name="connsiteX0" fmla="*/ 6067 w 10000"/>
                <a:gd name="connsiteY0" fmla="*/ 0 h 10000"/>
                <a:gd name="connsiteX1" fmla="*/ 10000 w 10000"/>
                <a:gd name="connsiteY1" fmla="*/ 0 h 10000"/>
                <a:gd name="connsiteX2" fmla="*/ 8034 w 10000"/>
                <a:gd name="connsiteY2" fmla="*/ 1970 h 10000"/>
                <a:gd name="connsiteX3" fmla="*/ 7244 w 10000"/>
                <a:gd name="connsiteY3" fmla="*/ 4953 h 10000"/>
                <a:gd name="connsiteX4" fmla="*/ 10000 w 10000"/>
                <a:gd name="connsiteY4" fmla="*/ 9906 h 10000"/>
                <a:gd name="connsiteX5" fmla="*/ 6337 w 10000"/>
                <a:gd name="connsiteY5" fmla="*/ 10000 h 10000"/>
                <a:gd name="connsiteX6" fmla="*/ 1 w 10000"/>
                <a:gd name="connsiteY6" fmla="*/ 4953 h 10000"/>
                <a:gd name="connsiteX7" fmla="*/ 6067 w 10000"/>
                <a:gd name="connsiteY7" fmla="*/ 0 h 10000"/>
                <a:gd name="connsiteX0" fmla="*/ 6067 w 10000"/>
                <a:gd name="connsiteY0" fmla="*/ 0 h 10000"/>
                <a:gd name="connsiteX1" fmla="*/ 10000 w 10000"/>
                <a:gd name="connsiteY1" fmla="*/ 0 h 10000"/>
                <a:gd name="connsiteX2" fmla="*/ 7914 w 10000"/>
                <a:gd name="connsiteY2" fmla="*/ 2179 h 10000"/>
                <a:gd name="connsiteX3" fmla="*/ 7244 w 10000"/>
                <a:gd name="connsiteY3" fmla="*/ 4953 h 10000"/>
                <a:gd name="connsiteX4" fmla="*/ 10000 w 10000"/>
                <a:gd name="connsiteY4" fmla="*/ 9906 h 10000"/>
                <a:gd name="connsiteX5" fmla="*/ 6337 w 10000"/>
                <a:gd name="connsiteY5" fmla="*/ 10000 h 10000"/>
                <a:gd name="connsiteX6" fmla="*/ 1 w 10000"/>
                <a:gd name="connsiteY6" fmla="*/ 4953 h 10000"/>
                <a:gd name="connsiteX7" fmla="*/ 6067 w 10000"/>
                <a:gd name="connsiteY7" fmla="*/ 0 h 10000"/>
                <a:gd name="connsiteX0" fmla="*/ 6067 w 10064"/>
                <a:gd name="connsiteY0" fmla="*/ 0 h 10000"/>
                <a:gd name="connsiteX1" fmla="*/ 10000 w 10064"/>
                <a:gd name="connsiteY1" fmla="*/ 0 h 10000"/>
                <a:gd name="connsiteX2" fmla="*/ 7914 w 10064"/>
                <a:gd name="connsiteY2" fmla="*/ 2179 h 10000"/>
                <a:gd name="connsiteX3" fmla="*/ 7244 w 10064"/>
                <a:gd name="connsiteY3" fmla="*/ 4953 h 10000"/>
                <a:gd name="connsiteX4" fmla="*/ 8566 w 10064"/>
                <a:gd name="connsiteY4" fmla="*/ 8000 h 10000"/>
                <a:gd name="connsiteX5" fmla="*/ 10000 w 10064"/>
                <a:gd name="connsiteY5" fmla="*/ 9906 h 10000"/>
                <a:gd name="connsiteX6" fmla="*/ 6337 w 10064"/>
                <a:gd name="connsiteY6" fmla="*/ 10000 h 10000"/>
                <a:gd name="connsiteX7" fmla="*/ 1 w 10064"/>
                <a:gd name="connsiteY7" fmla="*/ 4953 h 10000"/>
                <a:gd name="connsiteX8" fmla="*/ 6067 w 10064"/>
                <a:gd name="connsiteY8" fmla="*/ 0 h 10000"/>
                <a:gd name="connsiteX0" fmla="*/ 6067 w 10055"/>
                <a:gd name="connsiteY0" fmla="*/ 0 h 10000"/>
                <a:gd name="connsiteX1" fmla="*/ 10000 w 10055"/>
                <a:gd name="connsiteY1" fmla="*/ 0 h 10000"/>
                <a:gd name="connsiteX2" fmla="*/ 7914 w 10055"/>
                <a:gd name="connsiteY2" fmla="*/ 2179 h 10000"/>
                <a:gd name="connsiteX3" fmla="*/ 7244 w 10055"/>
                <a:gd name="connsiteY3" fmla="*/ 4953 h 10000"/>
                <a:gd name="connsiteX4" fmla="*/ 8566 w 10055"/>
                <a:gd name="connsiteY4" fmla="*/ 8000 h 10000"/>
                <a:gd name="connsiteX5" fmla="*/ 10000 w 10055"/>
                <a:gd name="connsiteY5" fmla="*/ 9906 h 10000"/>
                <a:gd name="connsiteX6" fmla="*/ 6337 w 10055"/>
                <a:gd name="connsiteY6" fmla="*/ 10000 h 10000"/>
                <a:gd name="connsiteX7" fmla="*/ 1 w 10055"/>
                <a:gd name="connsiteY7" fmla="*/ 4953 h 10000"/>
                <a:gd name="connsiteX8" fmla="*/ 6067 w 10055"/>
                <a:gd name="connsiteY8" fmla="*/ 0 h 10000"/>
                <a:gd name="connsiteX0" fmla="*/ 6067 w 10055"/>
                <a:gd name="connsiteY0" fmla="*/ 0 h 10000"/>
                <a:gd name="connsiteX1" fmla="*/ 10000 w 10055"/>
                <a:gd name="connsiteY1" fmla="*/ 0 h 10000"/>
                <a:gd name="connsiteX2" fmla="*/ 7914 w 10055"/>
                <a:gd name="connsiteY2" fmla="*/ 2179 h 10000"/>
                <a:gd name="connsiteX3" fmla="*/ 7244 w 10055"/>
                <a:gd name="connsiteY3" fmla="*/ 4953 h 10000"/>
                <a:gd name="connsiteX4" fmla="*/ 8566 w 10055"/>
                <a:gd name="connsiteY4" fmla="*/ 8000 h 10000"/>
                <a:gd name="connsiteX5" fmla="*/ 10000 w 10055"/>
                <a:gd name="connsiteY5" fmla="*/ 9906 h 10000"/>
                <a:gd name="connsiteX6" fmla="*/ 6337 w 10055"/>
                <a:gd name="connsiteY6" fmla="*/ 10000 h 10000"/>
                <a:gd name="connsiteX7" fmla="*/ 1 w 10055"/>
                <a:gd name="connsiteY7" fmla="*/ 4953 h 10000"/>
                <a:gd name="connsiteX8" fmla="*/ 6067 w 10055"/>
                <a:gd name="connsiteY8" fmla="*/ 0 h 10000"/>
                <a:gd name="connsiteX0" fmla="*/ 6067 w 10000"/>
                <a:gd name="connsiteY0" fmla="*/ 0 h 10000"/>
                <a:gd name="connsiteX1" fmla="*/ 10000 w 10000"/>
                <a:gd name="connsiteY1" fmla="*/ 0 h 10000"/>
                <a:gd name="connsiteX2" fmla="*/ 7914 w 10000"/>
                <a:gd name="connsiteY2" fmla="*/ 2179 h 10000"/>
                <a:gd name="connsiteX3" fmla="*/ 7244 w 10000"/>
                <a:gd name="connsiteY3" fmla="*/ 4953 h 10000"/>
                <a:gd name="connsiteX4" fmla="*/ 8566 w 10000"/>
                <a:gd name="connsiteY4" fmla="*/ 8000 h 10000"/>
                <a:gd name="connsiteX5" fmla="*/ 10000 w 10000"/>
                <a:gd name="connsiteY5" fmla="*/ 9906 h 10000"/>
                <a:gd name="connsiteX6" fmla="*/ 6337 w 10000"/>
                <a:gd name="connsiteY6" fmla="*/ 10000 h 10000"/>
                <a:gd name="connsiteX7" fmla="*/ 1 w 10000"/>
                <a:gd name="connsiteY7" fmla="*/ 4953 h 10000"/>
                <a:gd name="connsiteX8" fmla="*/ 6067 w 10000"/>
                <a:gd name="connsiteY8" fmla="*/ 0 h 10000"/>
                <a:gd name="connsiteX0" fmla="*/ 6067 w 10000"/>
                <a:gd name="connsiteY0" fmla="*/ 0 h 10000"/>
                <a:gd name="connsiteX1" fmla="*/ 10000 w 10000"/>
                <a:gd name="connsiteY1" fmla="*/ 0 h 10000"/>
                <a:gd name="connsiteX2" fmla="*/ 7914 w 10000"/>
                <a:gd name="connsiteY2" fmla="*/ 2179 h 10000"/>
                <a:gd name="connsiteX3" fmla="*/ 7244 w 10000"/>
                <a:gd name="connsiteY3" fmla="*/ 4953 h 10000"/>
                <a:gd name="connsiteX4" fmla="*/ 8566 w 10000"/>
                <a:gd name="connsiteY4" fmla="*/ 8000 h 10000"/>
                <a:gd name="connsiteX5" fmla="*/ 10000 w 10000"/>
                <a:gd name="connsiteY5" fmla="*/ 9906 h 10000"/>
                <a:gd name="connsiteX6" fmla="*/ 6337 w 10000"/>
                <a:gd name="connsiteY6" fmla="*/ 10000 h 10000"/>
                <a:gd name="connsiteX7" fmla="*/ 1 w 10000"/>
                <a:gd name="connsiteY7" fmla="*/ 4953 h 10000"/>
                <a:gd name="connsiteX8" fmla="*/ 6067 w 10000"/>
                <a:gd name="connsiteY8" fmla="*/ 0 h 10000"/>
                <a:gd name="connsiteX0" fmla="*/ 6067 w 10000"/>
                <a:gd name="connsiteY0" fmla="*/ 0 h 10000"/>
                <a:gd name="connsiteX1" fmla="*/ 10000 w 10000"/>
                <a:gd name="connsiteY1" fmla="*/ 0 h 10000"/>
                <a:gd name="connsiteX2" fmla="*/ 7914 w 10000"/>
                <a:gd name="connsiteY2" fmla="*/ 2179 h 10000"/>
                <a:gd name="connsiteX3" fmla="*/ 7244 w 10000"/>
                <a:gd name="connsiteY3" fmla="*/ 4953 h 10000"/>
                <a:gd name="connsiteX4" fmla="*/ 8566 w 10000"/>
                <a:gd name="connsiteY4" fmla="*/ 8000 h 10000"/>
                <a:gd name="connsiteX5" fmla="*/ 10000 w 10000"/>
                <a:gd name="connsiteY5" fmla="*/ 9906 h 10000"/>
                <a:gd name="connsiteX6" fmla="*/ 6337 w 10000"/>
                <a:gd name="connsiteY6" fmla="*/ 10000 h 10000"/>
                <a:gd name="connsiteX7" fmla="*/ 1 w 10000"/>
                <a:gd name="connsiteY7" fmla="*/ 4953 h 10000"/>
                <a:gd name="connsiteX8" fmla="*/ 6067 w 10000"/>
                <a:gd name="connsiteY8" fmla="*/ 0 h 10000"/>
                <a:gd name="connsiteX0" fmla="*/ 6067 w 10000"/>
                <a:gd name="connsiteY0" fmla="*/ 0 h 10000"/>
                <a:gd name="connsiteX1" fmla="*/ 10000 w 10000"/>
                <a:gd name="connsiteY1" fmla="*/ 0 h 10000"/>
                <a:gd name="connsiteX2" fmla="*/ 7914 w 10000"/>
                <a:gd name="connsiteY2" fmla="*/ 2179 h 10000"/>
                <a:gd name="connsiteX3" fmla="*/ 7244 w 10000"/>
                <a:gd name="connsiteY3" fmla="*/ 4953 h 10000"/>
                <a:gd name="connsiteX4" fmla="*/ 8566 w 10000"/>
                <a:gd name="connsiteY4" fmla="*/ 8000 h 10000"/>
                <a:gd name="connsiteX5" fmla="*/ 10000 w 10000"/>
                <a:gd name="connsiteY5" fmla="*/ 9906 h 10000"/>
                <a:gd name="connsiteX6" fmla="*/ 6337 w 10000"/>
                <a:gd name="connsiteY6" fmla="*/ 10000 h 10000"/>
                <a:gd name="connsiteX7" fmla="*/ 1 w 10000"/>
                <a:gd name="connsiteY7" fmla="*/ 4953 h 10000"/>
                <a:gd name="connsiteX8" fmla="*/ 6067 w 10000"/>
                <a:gd name="connsiteY8" fmla="*/ 0 h 10000"/>
                <a:gd name="connsiteX0" fmla="*/ 6067 w 10000"/>
                <a:gd name="connsiteY0" fmla="*/ 0 h 10000"/>
                <a:gd name="connsiteX1" fmla="*/ 10000 w 10000"/>
                <a:gd name="connsiteY1" fmla="*/ 0 h 10000"/>
                <a:gd name="connsiteX2" fmla="*/ 7914 w 10000"/>
                <a:gd name="connsiteY2" fmla="*/ 2179 h 10000"/>
                <a:gd name="connsiteX3" fmla="*/ 7244 w 10000"/>
                <a:gd name="connsiteY3" fmla="*/ 4953 h 10000"/>
                <a:gd name="connsiteX4" fmla="*/ 8566 w 10000"/>
                <a:gd name="connsiteY4" fmla="*/ 8000 h 10000"/>
                <a:gd name="connsiteX5" fmla="*/ 10000 w 10000"/>
                <a:gd name="connsiteY5" fmla="*/ 9906 h 10000"/>
                <a:gd name="connsiteX6" fmla="*/ 6337 w 10000"/>
                <a:gd name="connsiteY6" fmla="*/ 10000 h 10000"/>
                <a:gd name="connsiteX7" fmla="*/ 1 w 10000"/>
                <a:gd name="connsiteY7" fmla="*/ 4953 h 10000"/>
                <a:gd name="connsiteX8" fmla="*/ 6067 w 10000"/>
                <a:gd name="connsiteY8" fmla="*/ 0 h 10000"/>
                <a:gd name="connsiteX0" fmla="*/ 6067 w 10000"/>
                <a:gd name="connsiteY0" fmla="*/ 0 h 10000"/>
                <a:gd name="connsiteX1" fmla="*/ 10000 w 10000"/>
                <a:gd name="connsiteY1" fmla="*/ 0 h 10000"/>
                <a:gd name="connsiteX2" fmla="*/ 7914 w 10000"/>
                <a:gd name="connsiteY2" fmla="*/ 2179 h 10000"/>
                <a:gd name="connsiteX3" fmla="*/ 7244 w 10000"/>
                <a:gd name="connsiteY3" fmla="*/ 4953 h 10000"/>
                <a:gd name="connsiteX4" fmla="*/ 8566 w 10000"/>
                <a:gd name="connsiteY4" fmla="*/ 8000 h 10000"/>
                <a:gd name="connsiteX5" fmla="*/ 10000 w 10000"/>
                <a:gd name="connsiteY5" fmla="*/ 9906 h 10000"/>
                <a:gd name="connsiteX6" fmla="*/ 6337 w 10000"/>
                <a:gd name="connsiteY6" fmla="*/ 10000 h 10000"/>
                <a:gd name="connsiteX7" fmla="*/ 1 w 10000"/>
                <a:gd name="connsiteY7" fmla="*/ 4953 h 10000"/>
                <a:gd name="connsiteX8" fmla="*/ 6067 w 10000"/>
                <a:gd name="connsiteY8" fmla="*/ 0 h 10000"/>
                <a:gd name="connsiteX0" fmla="*/ 6067 w 10000"/>
                <a:gd name="connsiteY0" fmla="*/ 0 h 10000"/>
                <a:gd name="connsiteX1" fmla="*/ 10000 w 10000"/>
                <a:gd name="connsiteY1" fmla="*/ 0 h 10000"/>
                <a:gd name="connsiteX2" fmla="*/ 7914 w 10000"/>
                <a:gd name="connsiteY2" fmla="*/ 2179 h 10000"/>
                <a:gd name="connsiteX3" fmla="*/ 7244 w 10000"/>
                <a:gd name="connsiteY3" fmla="*/ 4953 h 10000"/>
                <a:gd name="connsiteX4" fmla="*/ 8566 w 10000"/>
                <a:gd name="connsiteY4" fmla="*/ 8000 h 10000"/>
                <a:gd name="connsiteX5" fmla="*/ 10000 w 10000"/>
                <a:gd name="connsiteY5" fmla="*/ 9906 h 10000"/>
                <a:gd name="connsiteX6" fmla="*/ 6337 w 10000"/>
                <a:gd name="connsiteY6" fmla="*/ 10000 h 10000"/>
                <a:gd name="connsiteX7" fmla="*/ 1 w 10000"/>
                <a:gd name="connsiteY7" fmla="*/ 4953 h 10000"/>
                <a:gd name="connsiteX8" fmla="*/ 6067 w 10000"/>
                <a:gd name="connsiteY8" fmla="*/ 0 h 10000"/>
                <a:gd name="connsiteX0" fmla="*/ 6067 w 10000"/>
                <a:gd name="connsiteY0" fmla="*/ 0 h 10000"/>
                <a:gd name="connsiteX1" fmla="*/ 10000 w 10000"/>
                <a:gd name="connsiteY1" fmla="*/ 0 h 10000"/>
                <a:gd name="connsiteX2" fmla="*/ 7914 w 10000"/>
                <a:gd name="connsiteY2" fmla="*/ 2179 h 10000"/>
                <a:gd name="connsiteX3" fmla="*/ 7244 w 10000"/>
                <a:gd name="connsiteY3" fmla="*/ 4953 h 10000"/>
                <a:gd name="connsiteX4" fmla="*/ 8566 w 10000"/>
                <a:gd name="connsiteY4" fmla="*/ 8000 h 10000"/>
                <a:gd name="connsiteX5" fmla="*/ 10000 w 10000"/>
                <a:gd name="connsiteY5" fmla="*/ 9906 h 10000"/>
                <a:gd name="connsiteX6" fmla="*/ 6337 w 10000"/>
                <a:gd name="connsiteY6" fmla="*/ 10000 h 10000"/>
                <a:gd name="connsiteX7" fmla="*/ 1 w 10000"/>
                <a:gd name="connsiteY7" fmla="*/ 4953 h 10000"/>
                <a:gd name="connsiteX8" fmla="*/ 6067 w 10000"/>
                <a:gd name="connsiteY8" fmla="*/ 0 h 10000"/>
                <a:gd name="connsiteX0" fmla="*/ 6067 w 10000"/>
                <a:gd name="connsiteY0" fmla="*/ 0 h 10000"/>
                <a:gd name="connsiteX1" fmla="*/ 10000 w 10000"/>
                <a:gd name="connsiteY1" fmla="*/ 0 h 10000"/>
                <a:gd name="connsiteX2" fmla="*/ 7914 w 10000"/>
                <a:gd name="connsiteY2" fmla="*/ 2179 h 10000"/>
                <a:gd name="connsiteX3" fmla="*/ 7244 w 10000"/>
                <a:gd name="connsiteY3" fmla="*/ 4953 h 10000"/>
                <a:gd name="connsiteX4" fmla="*/ 8566 w 10000"/>
                <a:gd name="connsiteY4" fmla="*/ 8000 h 10000"/>
                <a:gd name="connsiteX5" fmla="*/ 10000 w 10000"/>
                <a:gd name="connsiteY5" fmla="*/ 9906 h 10000"/>
                <a:gd name="connsiteX6" fmla="*/ 6337 w 10000"/>
                <a:gd name="connsiteY6" fmla="*/ 10000 h 10000"/>
                <a:gd name="connsiteX7" fmla="*/ 1 w 10000"/>
                <a:gd name="connsiteY7" fmla="*/ 4953 h 10000"/>
                <a:gd name="connsiteX8" fmla="*/ 6067 w 10000"/>
                <a:gd name="connsiteY8" fmla="*/ 0 h 10000"/>
                <a:gd name="connsiteX0" fmla="*/ 6067 w 10000"/>
                <a:gd name="connsiteY0" fmla="*/ 0 h 10000"/>
                <a:gd name="connsiteX1" fmla="*/ 10000 w 10000"/>
                <a:gd name="connsiteY1" fmla="*/ 0 h 10000"/>
                <a:gd name="connsiteX2" fmla="*/ 7914 w 10000"/>
                <a:gd name="connsiteY2" fmla="*/ 2179 h 10000"/>
                <a:gd name="connsiteX3" fmla="*/ 7244 w 10000"/>
                <a:gd name="connsiteY3" fmla="*/ 4953 h 10000"/>
                <a:gd name="connsiteX4" fmla="*/ 8566 w 10000"/>
                <a:gd name="connsiteY4" fmla="*/ 8000 h 10000"/>
                <a:gd name="connsiteX5" fmla="*/ 10000 w 10000"/>
                <a:gd name="connsiteY5" fmla="*/ 9906 h 10000"/>
                <a:gd name="connsiteX6" fmla="*/ 6337 w 10000"/>
                <a:gd name="connsiteY6" fmla="*/ 10000 h 10000"/>
                <a:gd name="connsiteX7" fmla="*/ 1 w 10000"/>
                <a:gd name="connsiteY7" fmla="*/ 4953 h 10000"/>
                <a:gd name="connsiteX8" fmla="*/ 6067 w 10000"/>
                <a:gd name="connsiteY8" fmla="*/ 0 h 10000"/>
                <a:gd name="connsiteX0" fmla="*/ 6067 w 10000"/>
                <a:gd name="connsiteY0" fmla="*/ 0 h 10000"/>
                <a:gd name="connsiteX1" fmla="*/ 10000 w 10000"/>
                <a:gd name="connsiteY1" fmla="*/ 0 h 10000"/>
                <a:gd name="connsiteX2" fmla="*/ 7914 w 10000"/>
                <a:gd name="connsiteY2" fmla="*/ 2179 h 10000"/>
                <a:gd name="connsiteX3" fmla="*/ 7244 w 10000"/>
                <a:gd name="connsiteY3" fmla="*/ 4953 h 10000"/>
                <a:gd name="connsiteX4" fmla="*/ 8566 w 10000"/>
                <a:gd name="connsiteY4" fmla="*/ 8000 h 10000"/>
                <a:gd name="connsiteX5" fmla="*/ 10000 w 10000"/>
                <a:gd name="connsiteY5" fmla="*/ 9906 h 10000"/>
                <a:gd name="connsiteX6" fmla="*/ 6337 w 10000"/>
                <a:gd name="connsiteY6" fmla="*/ 10000 h 10000"/>
                <a:gd name="connsiteX7" fmla="*/ 1 w 10000"/>
                <a:gd name="connsiteY7" fmla="*/ 4953 h 10000"/>
                <a:gd name="connsiteX8" fmla="*/ 6067 w 10000"/>
                <a:gd name="connsiteY8" fmla="*/ 0 h 10000"/>
                <a:gd name="connsiteX0" fmla="*/ 6067 w 10000"/>
                <a:gd name="connsiteY0" fmla="*/ 0 h 10000"/>
                <a:gd name="connsiteX1" fmla="*/ 10000 w 10000"/>
                <a:gd name="connsiteY1" fmla="*/ 0 h 10000"/>
                <a:gd name="connsiteX2" fmla="*/ 7914 w 10000"/>
                <a:gd name="connsiteY2" fmla="*/ 2179 h 10000"/>
                <a:gd name="connsiteX3" fmla="*/ 7214 w 10000"/>
                <a:gd name="connsiteY3" fmla="*/ 4837 h 10000"/>
                <a:gd name="connsiteX4" fmla="*/ 8566 w 10000"/>
                <a:gd name="connsiteY4" fmla="*/ 8000 h 10000"/>
                <a:gd name="connsiteX5" fmla="*/ 10000 w 10000"/>
                <a:gd name="connsiteY5" fmla="*/ 9906 h 10000"/>
                <a:gd name="connsiteX6" fmla="*/ 6337 w 10000"/>
                <a:gd name="connsiteY6" fmla="*/ 10000 h 10000"/>
                <a:gd name="connsiteX7" fmla="*/ 1 w 10000"/>
                <a:gd name="connsiteY7" fmla="*/ 4953 h 10000"/>
                <a:gd name="connsiteX8" fmla="*/ 6067 w 10000"/>
                <a:gd name="connsiteY8" fmla="*/ 0 h 10000"/>
                <a:gd name="connsiteX0" fmla="*/ 6067 w 10000"/>
                <a:gd name="connsiteY0" fmla="*/ 0 h 10000"/>
                <a:gd name="connsiteX1" fmla="*/ 10000 w 10000"/>
                <a:gd name="connsiteY1" fmla="*/ 0 h 10000"/>
                <a:gd name="connsiteX2" fmla="*/ 8125 w 10000"/>
                <a:gd name="connsiteY2" fmla="*/ 2063 h 10000"/>
                <a:gd name="connsiteX3" fmla="*/ 7214 w 10000"/>
                <a:gd name="connsiteY3" fmla="*/ 4837 h 10000"/>
                <a:gd name="connsiteX4" fmla="*/ 8566 w 10000"/>
                <a:gd name="connsiteY4" fmla="*/ 8000 h 10000"/>
                <a:gd name="connsiteX5" fmla="*/ 10000 w 10000"/>
                <a:gd name="connsiteY5" fmla="*/ 9906 h 10000"/>
                <a:gd name="connsiteX6" fmla="*/ 6337 w 10000"/>
                <a:gd name="connsiteY6" fmla="*/ 10000 h 10000"/>
                <a:gd name="connsiteX7" fmla="*/ 1 w 10000"/>
                <a:gd name="connsiteY7" fmla="*/ 4953 h 10000"/>
                <a:gd name="connsiteX8" fmla="*/ 6067 w 10000"/>
                <a:gd name="connsiteY8" fmla="*/ 0 h 10000"/>
                <a:gd name="connsiteX0" fmla="*/ 6067 w 10000"/>
                <a:gd name="connsiteY0" fmla="*/ 0 h 10000"/>
                <a:gd name="connsiteX1" fmla="*/ 10000 w 10000"/>
                <a:gd name="connsiteY1" fmla="*/ 0 h 10000"/>
                <a:gd name="connsiteX2" fmla="*/ 8125 w 10000"/>
                <a:gd name="connsiteY2" fmla="*/ 2063 h 10000"/>
                <a:gd name="connsiteX3" fmla="*/ 7214 w 10000"/>
                <a:gd name="connsiteY3" fmla="*/ 4837 h 10000"/>
                <a:gd name="connsiteX4" fmla="*/ 8566 w 10000"/>
                <a:gd name="connsiteY4" fmla="*/ 8000 h 10000"/>
                <a:gd name="connsiteX5" fmla="*/ 10000 w 10000"/>
                <a:gd name="connsiteY5" fmla="*/ 9906 h 10000"/>
                <a:gd name="connsiteX6" fmla="*/ 6337 w 10000"/>
                <a:gd name="connsiteY6" fmla="*/ 10000 h 10000"/>
                <a:gd name="connsiteX7" fmla="*/ 1 w 10000"/>
                <a:gd name="connsiteY7" fmla="*/ 4953 h 10000"/>
                <a:gd name="connsiteX8" fmla="*/ 6067 w 10000"/>
                <a:gd name="connsiteY8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000" h="10000">
                  <a:moveTo>
                    <a:pt x="6067" y="0"/>
                  </a:moveTo>
                  <a:lnTo>
                    <a:pt x="10000" y="0"/>
                  </a:lnTo>
                  <a:cubicBezTo>
                    <a:pt x="9586" y="448"/>
                    <a:pt x="8389" y="1731"/>
                    <a:pt x="8125" y="2063"/>
                  </a:cubicBezTo>
                  <a:cubicBezTo>
                    <a:pt x="7877" y="2448"/>
                    <a:pt x="7141" y="3848"/>
                    <a:pt x="7214" y="4837"/>
                  </a:cubicBezTo>
                  <a:cubicBezTo>
                    <a:pt x="7287" y="5826"/>
                    <a:pt x="8348" y="7639"/>
                    <a:pt x="8566" y="8000"/>
                  </a:cubicBezTo>
                  <a:cubicBezTo>
                    <a:pt x="8754" y="8315"/>
                    <a:pt x="9710" y="9480"/>
                    <a:pt x="10000" y="9906"/>
                  </a:cubicBezTo>
                  <a:lnTo>
                    <a:pt x="6337" y="10000"/>
                  </a:lnTo>
                  <a:cubicBezTo>
                    <a:pt x="2638" y="10046"/>
                    <a:pt x="46" y="6620"/>
                    <a:pt x="1" y="4953"/>
                  </a:cubicBezTo>
                  <a:cubicBezTo>
                    <a:pt x="-44" y="3286"/>
                    <a:pt x="1797" y="0"/>
                    <a:pt x="6067" y="0"/>
                  </a:cubicBezTo>
                  <a:close/>
                </a:path>
              </a:pathLst>
            </a:custGeom>
            <a:solidFill>
              <a:schemeClr val="bg2">
                <a:lumMod val="40000"/>
                <a:lumOff val="60000"/>
              </a:schemeClr>
            </a:solidFill>
            <a:ln>
              <a:solidFill>
                <a:schemeClr val="bg2">
                  <a:lumMod val="75000"/>
                </a:schemeClr>
              </a:solidFill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>
                <a:solidFill>
                  <a:schemeClr val="dk1"/>
                </a:solidFill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74" name="Rectangle 73"/>
            <p:cNvSpPr/>
            <p:nvPr/>
          </p:nvSpPr>
          <p:spPr>
            <a:xfrm>
              <a:off x="6347641" y="2114193"/>
              <a:ext cx="418704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dirty="0" err="1" smtClean="0">
                  <a:latin typeface="Neo Sans Intel" pitchFamily="34" charset="0"/>
                </a:rPr>
                <a:t>s</a:t>
              </a:r>
              <a:r>
                <a:rPr lang="en-US" sz="1600" dirty="0" err="1" smtClean="0">
                  <a:latin typeface="Neo Sans Intel" pitchFamily="34" charset="0"/>
                </a:rPr>
                <a:t>n</a:t>
              </a:r>
              <a:endParaRPr lang="en-US" sz="2200" dirty="0">
                <a:latin typeface="Neo Sans Intel" pitchFamily="34" charset="0"/>
              </a:endParaRPr>
            </a:p>
          </p:txBody>
        </p:sp>
        <p:cxnSp>
          <p:nvCxnSpPr>
            <p:cNvPr id="75" name="Straight Connector 74"/>
            <p:cNvCxnSpPr/>
            <p:nvPr/>
          </p:nvCxnSpPr>
          <p:spPr bwMode="auto">
            <a:xfrm flipH="1">
              <a:off x="6009511" y="2351453"/>
              <a:ext cx="339595" cy="0"/>
            </a:xfrm>
            <a:prstGeom prst="line">
              <a:avLst/>
            </a:prstGeom>
            <a:solidFill>
              <a:schemeClr val="bg1"/>
            </a:solidFill>
            <a:ln w="28575" cap="flat" cmpd="sng" algn="ctr">
              <a:solidFill>
                <a:schemeClr val="tx2">
                  <a:lumMod val="50000"/>
                </a:schemeClr>
              </a:solidFill>
              <a:prstDash val="solid"/>
              <a:round/>
              <a:headEnd type="none" w="lg" len="lg"/>
              <a:tailEnd type="oval" w="med" len="med"/>
            </a:ln>
            <a:effectLst/>
          </p:spPr>
        </p:cxnSp>
        <p:sp>
          <p:nvSpPr>
            <p:cNvPr id="77" name="Rectangle 76"/>
            <p:cNvSpPr/>
            <p:nvPr/>
          </p:nvSpPr>
          <p:spPr>
            <a:xfrm>
              <a:off x="3611745" y="4903113"/>
              <a:ext cx="401072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 err="1" smtClean="0">
                  <a:latin typeface="Neo Sans Intel" pitchFamily="34" charset="0"/>
                </a:rPr>
                <a:t>Cn</a:t>
              </a:r>
              <a:endParaRPr lang="en-US" sz="2200" dirty="0">
                <a:latin typeface="Neo Sans Intel" pitchFamily="34" charset="0"/>
              </a:endParaRPr>
            </a:p>
          </p:txBody>
        </p:sp>
        <p:cxnSp>
          <p:nvCxnSpPr>
            <p:cNvPr id="78" name="Straight Connector 77"/>
            <p:cNvCxnSpPr>
              <a:endCxn id="41" idx="7"/>
            </p:cNvCxnSpPr>
            <p:nvPr/>
          </p:nvCxnSpPr>
          <p:spPr bwMode="auto">
            <a:xfrm flipH="1" flipV="1">
              <a:off x="3834829" y="4639383"/>
              <a:ext cx="692" cy="263730"/>
            </a:xfrm>
            <a:prstGeom prst="line">
              <a:avLst/>
            </a:prstGeom>
            <a:solidFill>
              <a:schemeClr val="bg1"/>
            </a:solidFill>
            <a:ln w="28575" cap="flat" cmpd="sng" algn="ctr">
              <a:solidFill>
                <a:schemeClr val="tx2">
                  <a:lumMod val="50000"/>
                </a:schemeClr>
              </a:solidFill>
              <a:prstDash val="solid"/>
              <a:round/>
              <a:headEnd type="none" w="lg" len="lg"/>
              <a:tailEnd type="oval" w="med" len="med"/>
            </a:ln>
            <a:effectLst/>
          </p:spPr>
        </p:cxnSp>
      </p:grpSp>
      <p:graphicFrame>
        <p:nvGraphicFramePr>
          <p:cNvPr id="81" name="Table 8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2935079"/>
              </p:ext>
            </p:extLst>
          </p:nvPr>
        </p:nvGraphicFramePr>
        <p:xfrm>
          <a:off x="5989259" y="2668875"/>
          <a:ext cx="2874705" cy="148336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74941"/>
                <a:gridCol w="574941"/>
                <a:gridCol w="574941"/>
                <a:gridCol w="574941"/>
                <a:gridCol w="574941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  <a:endParaRPr lang="en-US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  <a:endParaRPr lang="en-US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  <a:endParaRPr lang="en-US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kern="1200" dirty="0">
                        <a:solidFill>
                          <a:schemeClr val="dk1"/>
                        </a:solidFill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  <a:endParaRPr lang="en-US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  <a:endParaRPr lang="en-US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  <a:endParaRPr lang="en-US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kern="1200" dirty="0">
                        <a:solidFill>
                          <a:schemeClr val="dk1"/>
                        </a:solidFill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  <a:endParaRPr lang="en-US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  <a:endParaRPr lang="en-US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  <a:endParaRPr lang="en-US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kern="1200" dirty="0">
                        <a:solidFill>
                          <a:schemeClr val="dk1"/>
                        </a:solidFill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  <a:endParaRPr lang="en-US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  <a:endParaRPr lang="en-US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  <a:endParaRPr lang="en-US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kern="1200" dirty="0">
                        <a:solidFill>
                          <a:schemeClr val="dk1"/>
                        </a:solidFill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2" name="TextBox 81"/>
          <p:cNvSpPr txBox="1"/>
          <p:nvPr/>
        </p:nvSpPr>
        <p:spPr>
          <a:xfrm>
            <a:off x="7853519" y="2682910"/>
            <a:ext cx="393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itchFamily="49" charset="0"/>
                <a:cs typeface="Consolas" pitchFamily="49" charset="0"/>
              </a:rPr>
              <a:t>1</a:t>
            </a:r>
            <a:endParaRPr lang="en-US" dirty="0" smtClean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7853519" y="3051637"/>
            <a:ext cx="393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itchFamily="49" charset="0"/>
                <a:cs typeface="Consolas" pitchFamily="49" charset="0"/>
              </a:rPr>
              <a:t>0</a:t>
            </a:r>
            <a:endParaRPr lang="en-US" dirty="0" smtClean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7853519" y="3420364"/>
            <a:ext cx="393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nsolas" pitchFamily="49" charset="0"/>
                <a:cs typeface="Consolas" pitchFamily="49" charset="0"/>
              </a:rPr>
              <a:t>0</a:t>
            </a:r>
          </a:p>
        </p:txBody>
      </p:sp>
      <p:sp>
        <p:nvSpPr>
          <p:cNvPr id="85" name="TextBox 84"/>
          <p:cNvSpPr txBox="1"/>
          <p:nvPr/>
        </p:nvSpPr>
        <p:spPr>
          <a:xfrm>
            <a:off x="7853519" y="3789092"/>
            <a:ext cx="393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itchFamily="49" charset="0"/>
                <a:cs typeface="Consolas" pitchFamily="49" charset="0"/>
              </a:rPr>
              <a:t>1</a:t>
            </a:r>
            <a:endParaRPr lang="en-US" dirty="0" smtClean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8397240" y="2675290"/>
            <a:ext cx="393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nsolas" pitchFamily="49" charset="0"/>
                <a:cs typeface="Consolas" pitchFamily="49" charset="0"/>
              </a:rPr>
              <a:t>0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8397240" y="3044017"/>
            <a:ext cx="393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nsolas" pitchFamily="49" charset="0"/>
                <a:cs typeface="Consolas" pitchFamily="49" charset="0"/>
              </a:rPr>
              <a:t>1</a:t>
            </a:r>
          </a:p>
        </p:txBody>
      </p:sp>
      <p:sp>
        <p:nvSpPr>
          <p:cNvPr id="88" name="TextBox 87"/>
          <p:cNvSpPr txBox="1"/>
          <p:nvPr/>
        </p:nvSpPr>
        <p:spPr>
          <a:xfrm>
            <a:off x="8397240" y="3412744"/>
            <a:ext cx="393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nsolas" pitchFamily="49" charset="0"/>
                <a:cs typeface="Consolas" pitchFamily="49" charset="0"/>
              </a:rPr>
              <a:t>1</a:t>
            </a:r>
          </a:p>
        </p:txBody>
      </p:sp>
      <p:sp>
        <p:nvSpPr>
          <p:cNvPr id="89" name="TextBox 88"/>
          <p:cNvSpPr txBox="1"/>
          <p:nvPr/>
        </p:nvSpPr>
        <p:spPr>
          <a:xfrm>
            <a:off x="8397240" y="3781472"/>
            <a:ext cx="393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itchFamily="49" charset="0"/>
                <a:cs typeface="Consolas" pitchFamily="49" charset="0"/>
              </a:rPr>
              <a:t>1</a:t>
            </a:r>
            <a:endParaRPr lang="en-US" dirty="0" smtClean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5" name="Content Placeholder 2"/>
          <p:cNvSpPr txBox="1">
            <a:spLocks/>
          </p:cNvSpPr>
          <p:nvPr/>
        </p:nvSpPr>
        <p:spPr bwMode="auto">
          <a:xfrm>
            <a:off x="476708" y="5272278"/>
            <a:ext cx="8228012" cy="7958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75000"/>
              </a:spcBef>
              <a:spcAft>
                <a:spcPct val="0"/>
              </a:spcAft>
              <a:defRPr sz="2400" b="0" i="0">
                <a:solidFill>
                  <a:schemeClr val="tx1"/>
                </a:solidFill>
                <a:latin typeface="Neo Sans Intel"/>
                <a:ea typeface="+mn-ea"/>
                <a:cs typeface="Neo Sans Intel"/>
              </a:defRPr>
            </a:lvl1pPr>
            <a:lvl2pPr marL="185738" indent="-184150" algn="l" rtl="0" eaLnBrk="1" fontAlgn="base" hangingPunct="1">
              <a:spcBef>
                <a:spcPct val="40000"/>
              </a:spcBef>
              <a:spcAft>
                <a:spcPct val="0"/>
              </a:spcAft>
              <a:buClr>
                <a:schemeClr val="tx1"/>
              </a:buClr>
              <a:buFont typeface="Times" pitchFamily="18" charset="0"/>
              <a:buChar char="•"/>
              <a:defRPr sz="2200" b="0" i="0">
                <a:solidFill>
                  <a:schemeClr val="tx1"/>
                </a:solidFill>
                <a:latin typeface="Neo Sans Intel"/>
                <a:cs typeface="Neo Sans Intel"/>
              </a:defRPr>
            </a:lvl2pPr>
            <a:lvl3pPr marL="414338" indent="-2270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Neo Sans Intel" pitchFamily="34" charset="0"/>
              <a:buChar char="–"/>
              <a:defRPr sz="2000" b="0" i="0">
                <a:solidFill>
                  <a:schemeClr val="tx1"/>
                </a:solidFill>
                <a:latin typeface="Neo Sans Intel"/>
                <a:cs typeface="Neo Sans Intel"/>
              </a:defRPr>
            </a:lvl3pPr>
            <a:lvl4pPr marL="568325" indent="-1524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Neo Sans Intel" pitchFamily="34" charset="0"/>
              <a:buChar char="–"/>
              <a:defRPr sz="1800" b="0" i="0">
                <a:solidFill>
                  <a:schemeClr val="tx1"/>
                </a:solidFill>
                <a:latin typeface="Neo Sans Intel"/>
                <a:cs typeface="Neo Sans Intel"/>
              </a:defRPr>
            </a:lvl4pPr>
            <a:lvl5pPr marL="762000" indent="-1920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–"/>
              <a:defRPr sz="1800" b="0" i="0">
                <a:solidFill>
                  <a:schemeClr val="tx1"/>
                </a:solidFill>
                <a:latin typeface="Neo Sans Intel"/>
                <a:cs typeface="Neo Sans Intel"/>
              </a:defRPr>
            </a:lvl5pPr>
            <a:lvl6pPr marL="1219200" indent="-1920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–"/>
              <a:defRPr sz="1600">
                <a:solidFill>
                  <a:schemeClr val="tx1"/>
                </a:solidFill>
                <a:latin typeface="+mn-lt"/>
                <a:cs typeface="+mn-cs"/>
              </a:defRPr>
            </a:lvl6pPr>
            <a:lvl7pPr marL="1676400" indent="-1920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–"/>
              <a:defRPr sz="1600">
                <a:solidFill>
                  <a:schemeClr val="tx1"/>
                </a:solidFill>
                <a:latin typeface="+mn-lt"/>
                <a:cs typeface="+mn-cs"/>
              </a:defRPr>
            </a:lvl7pPr>
            <a:lvl8pPr marL="2133600" indent="-1920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–"/>
              <a:defRPr sz="1600">
                <a:solidFill>
                  <a:schemeClr val="tx1"/>
                </a:solidFill>
                <a:latin typeface="+mn-lt"/>
                <a:cs typeface="+mn-cs"/>
              </a:defRPr>
            </a:lvl8pPr>
            <a:lvl9pPr marL="2590800" indent="-1920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–"/>
              <a:defRPr sz="16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342900" indent="-342900">
              <a:buFont typeface="Arial" pitchFamily="34" charset="0"/>
              <a:buChar char="•"/>
            </a:pPr>
            <a:r>
              <a:rPr lang="en-US" dirty="0" smtClean="0"/>
              <a:t>It is called a full adder</a:t>
            </a:r>
          </a:p>
          <a:p>
            <a:pPr marL="342900" indent="-342900">
              <a:buFont typeface="Arial" pitchFamily="34" charset="0"/>
              <a:buChar char="•"/>
            </a:pP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4646339" y="4070016"/>
            <a:ext cx="3197655" cy="1939229"/>
            <a:chOff x="4646339" y="4070016"/>
            <a:chExt cx="3197655" cy="1939229"/>
          </a:xfrm>
        </p:grpSpPr>
        <p:grpSp>
          <p:nvGrpSpPr>
            <p:cNvPr id="36" name="Group 35"/>
            <p:cNvGrpSpPr/>
            <p:nvPr/>
          </p:nvGrpSpPr>
          <p:grpSpPr>
            <a:xfrm>
              <a:off x="4646339" y="4915551"/>
              <a:ext cx="3197655" cy="1093694"/>
              <a:chOff x="1245030" y="4455457"/>
              <a:chExt cx="3197655" cy="1093694"/>
            </a:xfrm>
          </p:grpSpPr>
          <p:sp>
            <p:nvSpPr>
              <p:cNvPr id="37" name="Rectangle 36"/>
              <p:cNvSpPr/>
              <p:nvPr/>
            </p:nvSpPr>
            <p:spPr bwMode="auto">
              <a:xfrm>
                <a:off x="1999129" y="4455457"/>
                <a:ext cx="1290918" cy="1093694"/>
              </a:xfrm>
              <a:prstGeom prst="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>
                <a:solidFill>
                  <a:schemeClr val="bg2">
                    <a:lumMod val="75000"/>
                  </a:schemeClr>
                </a:solidFill>
                <a:headEnd type="none" w="sm" len="sm"/>
                <a:tailEnd type="none" w="sm" len="sm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r>
                  <a:rPr lang="en-US" sz="3600" b="1" dirty="0" smtClean="0">
                    <a:latin typeface="Neo Sans Intel" pitchFamily="34" charset="0"/>
                    <a:cs typeface="Arial" pitchFamily="34" charset="0"/>
                  </a:rPr>
                  <a:t>+</a:t>
                </a:r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1245030" y="5056094"/>
                <a:ext cx="325730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200" dirty="0"/>
                  <a:t>y</a:t>
                </a:r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1245030" y="4518212"/>
                <a:ext cx="325730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200" dirty="0"/>
                  <a:t>x</a:t>
                </a:r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3629642" y="4496395"/>
                <a:ext cx="718466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200" dirty="0" smtClean="0"/>
                  <a:t>sum</a:t>
                </a:r>
                <a:endParaRPr lang="en-US" sz="2200" dirty="0"/>
              </a:p>
            </p:txBody>
          </p:sp>
          <p:cxnSp>
            <p:nvCxnSpPr>
              <p:cNvPr id="43" name="Straight Connector 42"/>
              <p:cNvCxnSpPr>
                <a:stCxn id="40" idx="3"/>
              </p:cNvCxnSpPr>
              <p:nvPr/>
            </p:nvCxnSpPr>
            <p:spPr bwMode="auto">
              <a:xfrm>
                <a:off x="1570760" y="4733656"/>
                <a:ext cx="428369" cy="0"/>
              </a:xfrm>
              <a:prstGeom prst="line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tx2">
                    <a:lumMod val="50000"/>
                  </a:schemeClr>
                </a:solidFill>
                <a:prstDash val="solid"/>
                <a:round/>
                <a:headEnd type="none" w="med" len="med"/>
                <a:tailEnd type="oval" w="med" len="med"/>
              </a:ln>
              <a:effectLst/>
            </p:spPr>
          </p:cxnSp>
          <p:cxnSp>
            <p:nvCxnSpPr>
              <p:cNvPr id="44" name="Straight Connector 43"/>
              <p:cNvCxnSpPr>
                <a:stCxn id="39" idx="3"/>
              </p:cNvCxnSpPr>
              <p:nvPr/>
            </p:nvCxnSpPr>
            <p:spPr bwMode="auto">
              <a:xfrm>
                <a:off x="1570760" y="5271538"/>
                <a:ext cx="428369" cy="0"/>
              </a:xfrm>
              <a:prstGeom prst="line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tx2">
                    <a:lumMod val="50000"/>
                  </a:schemeClr>
                </a:solidFill>
                <a:prstDash val="solid"/>
                <a:round/>
                <a:headEnd type="none" w="med" len="med"/>
                <a:tailEnd type="oval" w="med" len="med"/>
              </a:ln>
              <a:effectLst/>
            </p:spPr>
          </p:cxnSp>
          <p:cxnSp>
            <p:nvCxnSpPr>
              <p:cNvPr id="45" name="Straight Connector 44"/>
              <p:cNvCxnSpPr/>
              <p:nvPr/>
            </p:nvCxnSpPr>
            <p:spPr bwMode="auto">
              <a:xfrm flipH="1">
                <a:off x="3291512" y="4733655"/>
                <a:ext cx="339595" cy="0"/>
              </a:xfrm>
              <a:prstGeom prst="line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tx2">
                    <a:lumMod val="50000"/>
                  </a:schemeClr>
                </a:solidFill>
                <a:prstDash val="solid"/>
                <a:round/>
                <a:headEnd type="none" w="lg" len="lg"/>
                <a:tailEnd type="oval" w="med" len="med"/>
              </a:ln>
              <a:effectLst/>
            </p:spPr>
          </p:cxnSp>
          <p:sp>
            <p:nvSpPr>
              <p:cNvPr id="46" name="Rectangle 45"/>
              <p:cNvSpPr/>
              <p:nvPr/>
            </p:nvSpPr>
            <p:spPr>
              <a:xfrm>
                <a:off x="3629642" y="5034277"/>
                <a:ext cx="813043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200" dirty="0" smtClean="0"/>
                  <a:t>carry</a:t>
                </a:r>
                <a:endParaRPr lang="en-US" sz="2200" dirty="0"/>
              </a:p>
            </p:txBody>
          </p:sp>
          <p:cxnSp>
            <p:nvCxnSpPr>
              <p:cNvPr id="47" name="Straight Connector 46"/>
              <p:cNvCxnSpPr/>
              <p:nvPr/>
            </p:nvCxnSpPr>
            <p:spPr bwMode="auto">
              <a:xfrm flipH="1">
                <a:off x="3291512" y="5271537"/>
                <a:ext cx="339595" cy="0"/>
              </a:xfrm>
              <a:prstGeom prst="line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tx2">
                    <a:lumMod val="50000"/>
                  </a:schemeClr>
                </a:solidFill>
                <a:prstDash val="solid"/>
                <a:round/>
                <a:headEnd type="none" w="lg" len="lg"/>
                <a:tailEnd type="oval" w="med" len="med"/>
              </a:ln>
              <a:effectLst/>
            </p:spPr>
          </p:cxnSp>
        </p:grpSp>
        <p:cxnSp>
          <p:nvCxnSpPr>
            <p:cNvPr id="48" name="Straight Connector 47"/>
            <p:cNvCxnSpPr/>
            <p:nvPr/>
          </p:nvCxnSpPr>
          <p:spPr bwMode="auto">
            <a:xfrm>
              <a:off x="6045897" y="4500903"/>
              <a:ext cx="1" cy="414504"/>
            </a:xfrm>
            <a:prstGeom prst="line">
              <a:avLst/>
            </a:prstGeom>
            <a:solidFill>
              <a:schemeClr val="bg1"/>
            </a:solidFill>
            <a:ln w="28575" cap="flat" cmpd="sng" algn="ctr">
              <a:solidFill>
                <a:schemeClr val="tx2">
                  <a:lumMod val="50000"/>
                </a:schemeClr>
              </a:solidFill>
              <a:prstDash val="solid"/>
              <a:round/>
              <a:headEnd type="none" w="lg" len="lg"/>
              <a:tailEnd type="oval" w="med" len="med"/>
            </a:ln>
            <a:effectLst/>
          </p:spPr>
        </p:cxnSp>
        <p:sp>
          <p:nvSpPr>
            <p:cNvPr id="49" name="Rectangle 48"/>
            <p:cNvSpPr/>
            <p:nvPr/>
          </p:nvSpPr>
          <p:spPr>
            <a:xfrm>
              <a:off x="5883032" y="4070016"/>
              <a:ext cx="325730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dirty="0" smtClean="0"/>
                <a:t>c</a:t>
              </a:r>
              <a:endParaRPr lang="en-US" sz="2200" dirty="0"/>
            </a:p>
          </p:txBody>
        </p:sp>
      </p:grpSp>
      <p:graphicFrame>
        <p:nvGraphicFramePr>
          <p:cNvPr id="50" name="Table 4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692739"/>
              </p:ext>
            </p:extLst>
          </p:nvPr>
        </p:nvGraphicFramePr>
        <p:xfrm>
          <a:off x="5988244" y="812661"/>
          <a:ext cx="2874705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4941"/>
                <a:gridCol w="574941"/>
                <a:gridCol w="574941"/>
                <a:gridCol w="574941"/>
                <a:gridCol w="574941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x</a:t>
                      </a:r>
                      <a:r>
                        <a:rPr lang="en-US" sz="1400" dirty="0" err="1" smtClean="0"/>
                        <a:t>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err="1" smtClean="0"/>
                        <a:t>y</a:t>
                      </a:r>
                      <a:r>
                        <a:rPr lang="en-US" sz="1400" dirty="0" err="1" smtClean="0"/>
                        <a:t>n</a:t>
                      </a:r>
                      <a:endParaRPr lang="en-US" sz="1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c</a:t>
                      </a:r>
                      <a:r>
                        <a:rPr lang="en-US" sz="1400" dirty="0" smtClean="0"/>
                        <a:t>n-1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 smtClean="0"/>
                        <a:t>s</a:t>
                      </a:r>
                      <a:r>
                        <a:rPr lang="en-US" sz="1400" dirty="0" err="1" smtClean="0"/>
                        <a:t>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c</a:t>
                      </a:r>
                      <a:r>
                        <a:rPr lang="en-US" sz="1400" dirty="0" err="1" smtClean="0"/>
                        <a:t>n</a:t>
                      </a:r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  <a:endParaRPr lang="en-US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  <a:endParaRPr lang="en-US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  <a:endParaRPr lang="en-US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kern="1200" dirty="0">
                        <a:solidFill>
                          <a:schemeClr val="dk1"/>
                        </a:solidFill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  <a:endParaRPr lang="en-US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  <a:endParaRPr lang="en-US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  <a:endParaRPr lang="en-US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kern="1200" dirty="0">
                        <a:solidFill>
                          <a:schemeClr val="dk1"/>
                        </a:solidFill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  <a:endParaRPr lang="en-US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  <a:endParaRPr lang="en-US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  <a:endParaRPr lang="en-US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kern="1200" dirty="0">
                        <a:solidFill>
                          <a:schemeClr val="dk1"/>
                        </a:solidFill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  <a:endParaRPr lang="en-US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  <a:endParaRPr lang="en-US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  <a:endParaRPr lang="en-US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kern="1200" dirty="0">
                        <a:solidFill>
                          <a:schemeClr val="dk1"/>
                        </a:solidFill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1" name="TextBox 50"/>
          <p:cNvSpPr txBox="1"/>
          <p:nvPr/>
        </p:nvSpPr>
        <p:spPr>
          <a:xfrm>
            <a:off x="7852504" y="1206696"/>
            <a:ext cx="393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itchFamily="49" charset="0"/>
                <a:cs typeface="Consolas" pitchFamily="49" charset="0"/>
              </a:rPr>
              <a:t>0</a:t>
            </a:r>
            <a:endParaRPr lang="en-US" dirty="0" smtClean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7852504" y="1575423"/>
            <a:ext cx="393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itchFamily="49" charset="0"/>
                <a:cs typeface="Consolas" pitchFamily="49" charset="0"/>
              </a:rPr>
              <a:t>1</a:t>
            </a:r>
            <a:endParaRPr lang="en-US" dirty="0" smtClean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7852504" y="1944150"/>
            <a:ext cx="393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itchFamily="49" charset="0"/>
                <a:cs typeface="Consolas" pitchFamily="49" charset="0"/>
              </a:rPr>
              <a:t>1</a:t>
            </a:r>
            <a:endParaRPr lang="en-US" dirty="0" smtClean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7852504" y="2312878"/>
            <a:ext cx="393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itchFamily="49" charset="0"/>
                <a:cs typeface="Consolas" pitchFamily="49" charset="0"/>
              </a:rPr>
              <a:t>0</a:t>
            </a:r>
            <a:endParaRPr lang="en-US" dirty="0" smtClean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8396225" y="1199076"/>
            <a:ext cx="393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nsolas" pitchFamily="49" charset="0"/>
                <a:cs typeface="Consolas" pitchFamily="49" charset="0"/>
              </a:rPr>
              <a:t>0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8396225" y="1567803"/>
            <a:ext cx="393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itchFamily="49" charset="0"/>
                <a:cs typeface="Consolas" pitchFamily="49" charset="0"/>
              </a:rPr>
              <a:t>0</a:t>
            </a:r>
            <a:endParaRPr lang="en-US" dirty="0" smtClean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8396225" y="1936530"/>
            <a:ext cx="393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itchFamily="49" charset="0"/>
                <a:cs typeface="Consolas" pitchFamily="49" charset="0"/>
              </a:rPr>
              <a:t>0</a:t>
            </a:r>
            <a:endParaRPr lang="en-US" dirty="0" smtClean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8396225" y="2305258"/>
            <a:ext cx="393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itchFamily="49" charset="0"/>
                <a:cs typeface="Consolas" pitchFamily="49" charset="0"/>
              </a:rPr>
              <a:t>1</a:t>
            </a:r>
            <a:endParaRPr lang="en-US" dirty="0" smtClean="0"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19763203"/>
      </p:ext>
    </p:extLst>
  </p:cSld>
  <p:clrMapOvr>
    <a:masterClrMapping/>
  </p:clrMapOvr>
  <p:transition advTm="234762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6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82" grpId="0"/>
      <p:bldP spid="83" grpId="0"/>
      <p:bldP spid="84" grpId="0"/>
      <p:bldP spid="85" grpId="0"/>
      <p:bldP spid="86" grpId="0"/>
      <p:bldP spid="87" grpId="0"/>
      <p:bldP spid="88" grpId="0"/>
      <p:bldP spid="89" grpId="0"/>
      <p:bldP spid="35" grpId="0"/>
    </p:bldLst>
  </p:timing>
  <p:extLst mod="1">
    <p:ext uri="{3A86A75C-4F4B-4683-9AE1-C65F6400EC91}">
      <p14:laserTraceLst xmlns:p14="http://schemas.microsoft.com/office/powerpoint/2010/main">
        <p14:tracePtLst>
          <p14:tracePt t="1480" x="2322513" y="1839913"/>
          <p14:tracePt t="1514" x="2705100" y="1839913"/>
          <p14:tracePt t="1547" x="2867025" y="1839913"/>
          <p14:tracePt t="1580" x="2973388" y="1857375"/>
          <p14:tracePt t="1614" x="3214688" y="1884363"/>
          <p14:tracePt t="1638" x="3500438" y="1884363"/>
          <p14:tracePt t="1668" x="3670300" y="1849438"/>
          <p14:tracePt t="1701" x="4017963" y="1768475"/>
          <p14:tracePt t="1730" x="4170363" y="1741488"/>
          <p14:tracePt t="1764" x="4375150" y="1731963"/>
          <p14:tracePt t="1797" x="4419600" y="1731963"/>
          <p14:tracePt t="1864" x="4438650" y="1731963"/>
          <p14:tracePt t="1934" x="4446588" y="1731963"/>
          <p14:tracePt t="2451" x="4589463" y="1731963"/>
          <p14:tracePt t="2481" x="4840288" y="1724025"/>
          <p14:tracePt t="2514" x="5394325" y="1687513"/>
          <p14:tracePt t="2547" x="6278563" y="1652588"/>
          <p14:tracePt t="2581" x="6697663" y="1616075"/>
          <p14:tracePt t="2614" x="6850063" y="1581150"/>
          <p14:tracePt t="2637" x="6911975" y="1571625"/>
          <p14:tracePt t="2668" x="6973888" y="1544638"/>
          <p14:tracePt t="2701" x="7072313" y="1536700"/>
          <p14:tracePt t="2731" x="7081838" y="1536700"/>
          <p14:tracePt t="2797" x="7116763" y="1536700"/>
          <p14:tracePt t="2831" x="7242175" y="1490663"/>
          <p14:tracePt t="2864" x="7331075" y="1438275"/>
          <p14:tracePt t="2888" x="7429500" y="1419225"/>
          <p14:tracePt t="2918" x="7518400" y="1401763"/>
          <p14:tracePt t="2951" x="7564438" y="1401763"/>
          <p14:tracePt t="3154" x="7518400" y="1322388"/>
          <p14:tracePt t="3184" x="7456488" y="1258888"/>
          <p14:tracePt t="3218" x="7394575" y="1160463"/>
          <p14:tracePt t="3247" x="7358063" y="1125538"/>
          <p14:tracePt t="3281" x="7350125" y="1108075"/>
          <p14:tracePt t="3314" x="7340600" y="1071563"/>
          <p14:tracePt t="3364" x="7323138" y="1062038"/>
          <p14:tracePt t="3701" x="7331075" y="1036638"/>
          <p14:tracePt t="3731" x="7350125" y="1009650"/>
          <p14:tracePt t="3764" x="7375525" y="990600"/>
          <p14:tracePt t="3797" x="7385050" y="965200"/>
          <p14:tracePt t="3831" x="7385050" y="938213"/>
          <p14:tracePt t="3864" x="7340600" y="911225"/>
          <p14:tracePt t="3888" x="7296150" y="874713"/>
          <p14:tracePt t="3918" x="7251700" y="847725"/>
          <p14:tracePt t="3951" x="7197725" y="822325"/>
          <p14:tracePt t="3981" x="7143750" y="803275"/>
          <p14:tracePt t="4014" x="7089775" y="795338"/>
          <p14:tracePt t="4047" x="7054850" y="758825"/>
          <p14:tracePt t="4081" x="7018338" y="750888"/>
          <p14:tracePt t="4131" x="6973888" y="741363"/>
          <p14:tracePt t="4155" x="6946900" y="731838"/>
          <p14:tracePt t="4185" x="6902450" y="731838"/>
          <p14:tracePt t="4218" x="6894513" y="731838"/>
          <p14:tracePt t="4247" x="6867525" y="731838"/>
          <p14:tracePt t="4281" x="6813550" y="731838"/>
          <p14:tracePt t="4314" x="6759575" y="741363"/>
          <p14:tracePt t="4347" x="6680200" y="741363"/>
          <p14:tracePt t="4371" x="6643688" y="741363"/>
          <p14:tracePt t="4404" x="6572250" y="750888"/>
          <p14:tracePt t="4435" x="6510338" y="758825"/>
          <p14:tracePt t="4467" x="6429375" y="758825"/>
          <p14:tracePt t="4497" x="6367463" y="758825"/>
          <p14:tracePt t="4531" x="6323013" y="768350"/>
          <p14:tracePt t="4564" x="6259513" y="812800"/>
          <p14:tracePt t="4597" x="6224588" y="919163"/>
          <p14:tracePt t="4607" x="6224588" y="955675"/>
          <p14:tracePt t="4638" x="6188075" y="1089025"/>
          <p14:tracePt t="4668" x="6188075" y="1223963"/>
          <p14:tracePt t="4701" x="6188075" y="1401763"/>
          <p14:tracePt t="4715" x="6188075" y="1438275"/>
          <p14:tracePt t="4748" x="6207125" y="1751013"/>
          <p14:tracePt t="4781" x="6207125" y="1857375"/>
          <p14:tracePt t="4814" x="6242050" y="1928813"/>
          <p14:tracePt t="4847" x="6278563" y="2027238"/>
          <p14:tracePt t="4871" x="6323013" y="2135188"/>
          <p14:tracePt t="4905" x="6394450" y="2278063"/>
          <p14:tracePt t="4935" x="6429375" y="2401888"/>
          <p14:tracePt t="4968" x="6581775" y="2509838"/>
          <p14:tracePt t="4998" x="6796088" y="2581275"/>
          <p14:tracePt t="5031" x="6938963" y="2616200"/>
          <p14:tracePt t="5064" x="7099300" y="2670175"/>
          <p14:tracePt t="5097" x="7251700" y="2697163"/>
          <p14:tracePt t="5121" x="7429500" y="2697163"/>
          <p14:tracePt t="5154" x="7626350" y="2714625"/>
          <p14:tracePt t="5185" x="7786688" y="2714625"/>
          <p14:tracePt t="5218" x="7894638" y="2714625"/>
          <p14:tracePt t="5248" x="7983538" y="2670175"/>
          <p14:tracePt t="5281" x="8027988" y="2544763"/>
          <p14:tracePt t="5314" x="8054975" y="2330450"/>
          <p14:tracePt t="5348" x="7993063" y="2027238"/>
          <p14:tracePt t="5372" x="7921625" y="1768475"/>
          <p14:tracePt t="5405" x="7823200" y="1411288"/>
          <p14:tracePt t="5435" x="7707313" y="1089025"/>
          <p14:tracePt t="5468" x="7643813" y="946150"/>
          <p14:tracePt t="5498" x="7626350" y="911225"/>
          <p14:tracePt t="5531" x="7626350" y="785813"/>
          <p14:tracePt t="5564" x="7626350" y="741363"/>
          <p14:tracePt t="5597" x="7589838" y="723900"/>
          <p14:tracePt t="5621" x="7572375" y="679450"/>
          <p14:tracePt t="5655" x="7500938" y="608013"/>
          <p14:tracePt t="5701" x="7439025" y="625475"/>
          <p14:tracePt t="5731" x="7402513" y="625475"/>
          <p14:tracePt t="5921" x="7412038" y="669925"/>
          <p14:tracePt t="5951" x="7421563" y="795338"/>
          <p14:tracePt t="5981" x="7421563" y="901700"/>
          <p14:tracePt t="6014" x="7429500" y="1027113"/>
          <p14:tracePt t="6048" x="7439025" y="1089025"/>
          <p14:tracePt t="6081" x="7439025" y="1125538"/>
          <p14:tracePt t="6114" x="7439025" y="1187450"/>
          <p14:tracePt t="6138" x="7439025" y="1295400"/>
          <p14:tracePt t="6168" x="7439025" y="1446213"/>
          <p14:tracePt t="6201" x="7429500" y="1581150"/>
          <p14:tracePt t="6231" x="7429500" y="1687513"/>
          <p14:tracePt t="6264" x="7429500" y="1758950"/>
          <p14:tracePt t="6298" x="7429500" y="1857375"/>
          <p14:tracePt t="6331" x="7429500" y="1920875"/>
          <p14:tracePt t="6364" x="7429500" y="1965325"/>
          <p14:tracePt t="6388" x="7429500" y="2009775"/>
          <p14:tracePt t="6419" x="7429500" y="2054225"/>
          <p14:tracePt t="6451" x="7429500" y="2108200"/>
          <p14:tracePt t="6481" x="7429500" y="2160588"/>
          <p14:tracePt t="6514" x="7429500" y="2251075"/>
          <p14:tracePt t="6548" x="7429500" y="2349500"/>
          <p14:tracePt t="6581" x="7429500" y="2366963"/>
          <p14:tracePt t="6614" x="7429500" y="2393950"/>
          <p14:tracePt t="6638" x="7429500" y="2428875"/>
          <p14:tracePt t="6669" x="7429500" y="2465388"/>
          <p14:tracePt t="6731" x="7429500" y="2482850"/>
          <p14:tracePt t="6764" x="7421563" y="2527300"/>
          <p14:tracePt t="6798" x="7402513" y="2571750"/>
          <p14:tracePt t="6831" x="7402513" y="2635250"/>
          <p14:tracePt t="6864" x="7394575" y="2652713"/>
          <p14:tracePt t="7048" x="7421563" y="2251075"/>
          <p14:tracePt t="7081" x="7446963" y="1911350"/>
          <p14:tracePt t="7114" x="7446963" y="1643063"/>
          <p14:tracePt t="7138" x="7412038" y="1393825"/>
          <p14:tracePt t="7168" x="7412038" y="1204913"/>
          <p14:tracePt t="7201" x="7412038" y="1062038"/>
          <p14:tracePt t="7219" x="7412038" y="1017588"/>
          <p14:tracePt t="7248" x="7412038" y="911225"/>
          <p14:tracePt t="7281" x="7402513" y="812800"/>
          <p14:tracePt t="7314" x="7402513" y="723900"/>
          <p14:tracePt t="7348" x="7402513" y="625475"/>
          <p14:tracePt t="7372" x="7402513" y="581025"/>
          <p14:tracePt t="7405" x="7402513" y="561975"/>
          <p14:tracePt t="7548" x="7402513" y="608013"/>
          <p14:tracePt t="7581" x="7412038" y="652463"/>
          <p14:tracePt t="7615" x="7412038" y="687388"/>
          <p14:tracePt t="7638" x="7412038" y="731838"/>
          <p14:tracePt t="7668" x="7429500" y="803275"/>
          <p14:tracePt t="7701" x="7456488" y="919163"/>
          <p14:tracePt t="7716" x="7473950" y="965200"/>
          <p14:tracePt t="7748" x="7510463" y="1081088"/>
          <p14:tracePt t="7781" x="7527925" y="1169988"/>
          <p14:tracePt t="7814" x="7537450" y="1268413"/>
          <p14:tracePt t="7848" x="7554913" y="1384300"/>
          <p14:tracePt t="7881" x="7554913" y="1490663"/>
          <p14:tracePt t="7905" x="7564438" y="1527175"/>
          <p14:tracePt t="7935" x="7564438" y="1554163"/>
          <p14:tracePt t="7968" x="7564438" y="1625600"/>
          <p14:tracePt t="7998" x="7564438" y="1679575"/>
          <p14:tracePt t="8031" x="7564438" y="1731963"/>
          <p14:tracePt t="8064" x="7564438" y="1803400"/>
          <p14:tracePt t="8098" x="7545388" y="1874838"/>
          <p14:tracePt t="8108" x="7545388" y="1901825"/>
          <p14:tracePt t="8139" x="7545388" y="1946275"/>
          <p14:tracePt t="8172" x="7545388" y="2000250"/>
          <p14:tracePt t="8202" x="7545388" y="2044700"/>
          <p14:tracePt t="8231" x="7537450" y="2063750"/>
          <p14:tracePt t="8281" x="7537450" y="2081213"/>
          <p14:tracePt t="8315" x="7527925" y="2081213"/>
          <p14:tracePt t="8348" x="7518400" y="2143125"/>
          <p14:tracePt t="8372" x="7518400" y="2187575"/>
          <p14:tracePt t="8405" x="7518400" y="2214563"/>
          <p14:tracePt t="8452" x="7510463" y="2214563"/>
          <p14:tracePt t="10098" x="7510463" y="2170113"/>
          <p14:tracePt t="10108" x="7510463" y="2143125"/>
          <p14:tracePt t="10138" x="7510463" y="2108200"/>
          <p14:tracePt t="10172" x="7510463" y="2089150"/>
          <p14:tracePt t="10235" x="7500938" y="2081213"/>
          <p14:tracePt t="10265" x="7500938" y="2044700"/>
          <p14:tracePt t="10298" x="7500938" y="2017713"/>
          <p14:tracePt t="10332" x="7500938" y="1982788"/>
          <p14:tracePt t="10381" x="7500938" y="1973263"/>
          <p14:tracePt t="10405" x="7500938" y="1874838"/>
          <p14:tracePt t="10436" x="7500938" y="1731963"/>
          <p14:tracePt t="10468" x="7500938" y="1679575"/>
          <p14:tracePt t="10498" x="7500938" y="1660525"/>
          <p14:tracePt t="10532" x="7500938" y="1598613"/>
          <p14:tracePt t="10549" x="7500938" y="1562100"/>
          <p14:tracePt t="10582" x="7500938" y="1455738"/>
          <p14:tracePt t="10615" x="7500938" y="1374775"/>
          <p14:tracePt t="10719" x="7500938" y="1268413"/>
          <p14:tracePt t="10748" x="7483475" y="1179513"/>
          <p14:tracePt t="10782" x="7473950" y="1152525"/>
          <p14:tracePt t="10888" x="7446963" y="1152525"/>
          <p14:tracePt t="10919" x="7412038" y="1152525"/>
          <p14:tracePt t="10968" x="7402513" y="1152525"/>
          <p14:tracePt t="11032" x="7394575" y="1152525"/>
          <p14:tracePt t="11065" x="7385050" y="1152525"/>
          <p14:tracePt t="11092" x="7375525" y="1160463"/>
          <p14:tracePt t="11108" x="7375525" y="1169988"/>
          <p14:tracePt t="11138" x="7358063" y="1196975"/>
          <p14:tracePt t="11172" x="7350125" y="1214438"/>
          <p14:tracePt t="11202" x="7331075" y="1241425"/>
          <p14:tracePt t="11232" x="7323138" y="1250950"/>
          <p14:tracePt t="11265" x="7296150" y="1303338"/>
          <p14:tracePt t="11298" x="7296150" y="1339850"/>
          <p14:tracePt t="11332" x="7296150" y="1366838"/>
          <p14:tracePt t="11365" x="7296150" y="1393825"/>
          <p14:tracePt t="11405" x="7296150" y="1446213"/>
          <p14:tracePt t="11436" x="7313613" y="1571625"/>
          <p14:tracePt t="11468" x="7323138" y="1643063"/>
          <p14:tracePt t="11498" x="7358063" y="1697038"/>
          <p14:tracePt t="11532" x="7358063" y="1714500"/>
          <p14:tracePt t="11581" x="7367588" y="1803400"/>
          <p14:tracePt t="11615" x="7367588" y="1911350"/>
          <p14:tracePt t="11639" x="7375525" y="1946275"/>
          <p14:tracePt t="11732" x="7375525" y="2027238"/>
          <p14:tracePt t="11749" x="7375525" y="2081213"/>
          <p14:tracePt t="11782" x="7375525" y="2135188"/>
          <p14:tracePt t="11848" x="7375525" y="2187575"/>
          <p14:tracePt t="11890" x="7367588" y="2206625"/>
          <p14:tracePt t="11953" x="7367588" y="2241550"/>
          <p14:tracePt t="11998" x="7367588" y="2303463"/>
          <p14:tracePt t="12032" x="7367588" y="2366963"/>
          <p14:tracePt t="12049" x="7367588" y="2411413"/>
          <p14:tracePt t="12082" x="7367588" y="2438400"/>
          <p14:tracePt t="12115" x="7367588" y="2482850"/>
          <p14:tracePt t="12139" x="7367588" y="2500313"/>
          <p14:tracePt t="12172" x="7358063" y="2563813"/>
          <p14:tracePt t="12202" x="7358063" y="2608263"/>
          <p14:tracePt t="12235" x="7358063" y="2625725"/>
          <p14:tracePt t="12382" x="7385050" y="2652713"/>
          <p14:tracePt t="12405" x="7412038" y="2670175"/>
          <p14:tracePt t="12436" x="7439025" y="2670175"/>
          <p14:tracePt t="12468" x="7456488" y="2670175"/>
          <p14:tracePt t="12515" x="7483475" y="2670175"/>
          <p14:tracePt t="12565" x="7518400" y="2660650"/>
          <p14:tracePt t="12598" x="7527925" y="2660650"/>
          <p14:tracePt t="12655" x="7545388" y="2643188"/>
          <p14:tracePt t="12685" x="7564438" y="2625725"/>
          <p14:tracePt t="12732" x="7572375" y="2608263"/>
          <p14:tracePt t="12765" x="7572375" y="2598738"/>
          <p14:tracePt t="12798" x="7589838" y="2563813"/>
          <p14:tracePt t="12832" x="7589838" y="2536825"/>
          <p14:tracePt t="12865" x="7589838" y="2446338"/>
          <p14:tracePt t="12889" x="7589838" y="2357438"/>
          <p14:tracePt t="12922" x="7589838" y="2251075"/>
          <p14:tracePt t="12952" x="7589838" y="2179638"/>
          <p14:tracePt t="12982" x="7581900" y="2098675"/>
          <p14:tracePt t="13015" x="7581900" y="2009775"/>
          <p14:tracePt t="13048" x="7581900" y="1938338"/>
          <p14:tracePt t="13082" x="7581900" y="1928813"/>
          <p14:tracePt t="13149" x="7581900" y="1803400"/>
          <p14:tracePt t="13172" x="7581900" y="1751013"/>
          <p14:tracePt t="13203" x="7581900" y="1714500"/>
          <p14:tracePt t="13235" x="7581900" y="1704975"/>
          <p14:tracePt t="13282" x="7581900" y="1670050"/>
          <p14:tracePt t="13315" x="7581900" y="1633538"/>
          <p14:tracePt t="13348" x="7581900" y="1517650"/>
          <p14:tracePt t="13382" x="7581900" y="1438275"/>
          <p14:tracePt t="13405" x="7572375" y="1419225"/>
          <p14:tracePt t="13436" x="7572375" y="1374775"/>
          <p14:tracePt t="13469" x="7537450" y="1330325"/>
          <p14:tracePt t="13499" x="7518400" y="1322388"/>
          <p14:tracePt t="13533" x="7510463" y="1303338"/>
          <p14:tracePt t="13582" x="7483475" y="1276350"/>
          <p14:tracePt t="13610" x="7473950" y="1268413"/>
          <p14:tracePt t="13657" x="7456488" y="1258888"/>
          <p14:tracePt t="13688" x="7421563" y="1250950"/>
          <p14:tracePt t="13718" x="7412038" y="1250950"/>
          <p14:tracePt t="13749" x="7385050" y="1250950"/>
          <p14:tracePt t="13783" x="7340600" y="1250950"/>
          <p14:tracePt t="13810" x="7331075" y="1250950"/>
          <p14:tracePt t="13920" x="7313613" y="1250950"/>
          <p14:tracePt t="13954" x="7304088" y="1250950"/>
          <p14:tracePt t="13983" x="7296150" y="1285875"/>
          <p14:tracePt t="14049" x="7286625" y="1339850"/>
          <p14:tracePt t="14077" x="7278688" y="1411288"/>
          <p14:tracePt t="14110" x="7251700" y="1465263"/>
          <p14:tracePt t="14139" x="7251700" y="1473200"/>
          <p14:tracePt t="14221" x="7251700" y="1581150"/>
          <p14:tracePt t="14249" x="7251700" y="1608138"/>
          <p14:tracePt t="14282" x="7251700" y="1616075"/>
          <p14:tracePt t="14865" x="7296150" y="1581150"/>
          <p14:tracePt t="14890" x="7313613" y="1571625"/>
          <p14:tracePt t="14923" x="7367588" y="1571625"/>
          <p14:tracePt t="14953" x="7456488" y="1571625"/>
          <p14:tracePt t="14986" x="7554913" y="1589088"/>
          <p14:tracePt t="15015" x="7599363" y="1589088"/>
          <p14:tracePt t="15099" x="7616825" y="1589088"/>
          <p14:tracePt t="15112" x="7626350" y="1581150"/>
          <p14:tracePt t="15143" x="7661275" y="1500188"/>
          <p14:tracePt t="15173" x="7724775" y="1384300"/>
          <p14:tracePt t="15205" x="7759700" y="1339850"/>
          <p14:tracePt t="15235" x="7804150" y="1231900"/>
          <p14:tracePt t="15265" x="7850188" y="1187450"/>
          <p14:tracePt t="15532" x="7850188" y="1276350"/>
          <p14:tracePt t="15565" x="7850188" y="1562100"/>
          <p14:tracePt t="15599" x="7850188" y="1768475"/>
          <p14:tracePt t="15616" x="7858125" y="2000250"/>
          <p14:tracePt t="15639" x="7823200" y="2268538"/>
          <p14:tracePt t="15672" x="7813675" y="2500313"/>
          <p14:tracePt t="15703" x="7804150" y="2536825"/>
          <p14:tracePt t="15732" x="7804150" y="2544763"/>
          <p14:tracePt t="15765" x="7804150" y="2635250"/>
          <p14:tracePt t="15799" x="7796213" y="2687638"/>
          <p14:tracePt t="15832" x="7778750" y="2778125"/>
          <p14:tracePt t="15865" x="7778750" y="2786063"/>
          <p14:tracePt t="15952" x="7786688" y="2670175"/>
          <p14:tracePt t="15986" x="7875588" y="2455863"/>
          <p14:tracePt t="16015" x="7894638" y="2295525"/>
          <p14:tracePt t="16049" x="7912100" y="1982788"/>
          <p14:tracePt t="16082" x="7912100" y="1830388"/>
          <p14:tracePt t="16116" x="7912100" y="1803400"/>
          <p14:tracePt t="16139" x="7894638" y="1758950"/>
          <p14:tracePt t="16172" x="7885113" y="1652588"/>
          <p14:tracePt t="16203" x="7875588" y="1562100"/>
          <p14:tracePt t="16232" x="7875588" y="1490663"/>
          <p14:tracePt t="16265" x="7875588" y="1438275"/>
          <p14:tracePt t="16499" x="7875588" y="1697038"/>
          <p14:tracePt t="16532" x="7885113" y="2160588"/>
          <p14:tracePt t="16565" x="7902575" y="2849563"/>
          <p14:tracePt t="16599" x="7902575" y="3081338"/>
          <p14:tracePt t="16616" x="7894638" y="3108325"/>
          <p14:tracePt t="16649" x="7894638" y="3116263"/>
          <p14:tracePt t="16782" x="8010525" y="2849563"/>
          <p14:tracePt t="16815" x="8153400" y="2438400"/>
          <p14:tracePt t="16849" x="8224838" y="2108200"/>
          <p14:tracePt t="16882" x="8278813" y="1893888"/>
          <p14:tracePt t="16906" x="8304213" y="1849438"/>
          <p14:tracePt t="16936" x="8340725" y="1758950"/>
          <p14:tracePt t="16969" x="8394700" y="1625600"/>
          <p14:tracePt t="16999" x="8402638" y="1490663"/>
          <p14:tracePt t="17032" x="8429625" y="1357313"/>
          <p14:tracePt t="17065" x="8429625" y="1303338"/>
          <p14:tracePt t="17099" x="8439150" y="1276350"/>
          <p14:tracePt t="17133" x="8439150" y="1250950"/>
          <p14:tracePt t="17156" x="8439150" y="1241425"/>
          <p14:tracePt t="17282" x="8439150" y="1250950"/>
          <p14:tracePt t="17365" x="8439150" y="1258888"/>
          <p14:tracePt t="17422" x="8456613" y="1268413"/>
          <p14:tracePt t="17469" x="8466138" y="1268413"/>
          <p14:tracePt t="17736" x="8483600" y="1303338"/>
          <p14:tracePt t="17999" x="8483600" y="1312863"/>
          <p14:tracePt t="18736" x="8501063" y="1231900"/>
          <p14:tracePt t="18766" x="8545513" y="1044575"/>
          <p14:tracePt t="18799" x="8555038" y="928688"/>
          <p14:tracePt t="18832" x="8555038" y="847725"/>
          <p14:tracePt t="18952" x="8572500" y="938213"/>
          <p14:tracePt t="18986" x="8572500" y="1196975"/>
          <p14:tracePt t="19016" x="8572500" y="1330325"/>
          <p14:tracePt t="19049" x="8582025" y="1446213"/>
          <p14:tracePt t="19082" x="8582025" y="1536700"/>
          <p14:tracePt t="19116" x="8582025" y="1616075"/>
          <p14:tracePt t="19140" x="8582025" y="1652588"/>
          <p14:tracePt t="19173" x="8582025" y="1751013"/>
          <p14:tracePt t="19203" x="8582025" y="1839913"/>
          <p14:tracePt t="19236" x="8582025" y="1849438"/>
          <p14:tracePt t="19349" x="8582025" y="1857375"/>
          <p14:tracePt t="19439" x="8555038" y="1839913"/>
          <p14:tracePt t="19470" x="8545513" y="1751013"/>
          <p14:tracePt t="19499" x="8545513" y="1652588"/>
          <p14:tracePt t="19533" x="8545513" y="1633538"/>
          <p14:tracePt t="19566" x="8528050" y="1554163"/>
          <p14:tracePt t="19599" x="8510588" y="1446213"/>
          <p14:tracePt t="19633" x="8501063" y="1250950"/>
          <p14:tracePt t="19656" x="8501063" y="1196975"/>
          <p14:tracePt t="19686" x="8483600" y="1179513"/>
          <p14:tracePt t="19720" x="8447088" y="1169988"/>
          <p14:tracePt t="19749" x="8429625" y="1160463"/>
          <p14:tracePt t="19782" x="8375650" y="1160463"/>
          <p14:tracePt t="19816" x="8358188" y="1160463"/>
          <p14:tracePt t="19849" x="8313738" y="1160463"/>
          <p14:tracePt t="19882" x="8251825" y="1152525"/>
          <p14:tracePt t="19906" x="8180388" y="1152525"/>
          <p14:tracePt t="19940" x="8143875" y="1152525"/>
          <p14:tracePt t="19970" x="8135938" y="1143000"/>
          <p14:tracePt t="19999" x="8072438" y="1143000"/>
          <p14:tracePt t="20033" x="8037513" y="1187450"/>
          <p14:tracePt t="20066" x="7974013" y="1303338"/>
          <p14:tracePt t="20099" x="7939088" y="1393825"/>
          <p14:tracePt t="20117" x="7921625" y="1446213"/>
          <p14:tracePt t="20140" x="7885113" y="1509713"/>
          <p14:tracePt t="20173" x="7875588" y="1571625"/>
          <p14:tracePt t="20203" x="7850188" y="1670050"/>
          <p14:tracePt t="20236" x="7840663" y="1795463"/>
          <p14:tracePt t="20266" x="7823200" y="2071688"/>
          <p14:tracePt t="20299" x="7823200" y="2251075"/>
          <p14:tracePt t="20333" x="7823200" y="2411413"/>
          <p14:tracePt t="20366" x="7796213" y="2517775"/>
          <p14:tracePt t="20389" x="7796213" y="2589213"/>
          <p14:tracePt t="20423" x="7796213" y="2670175"/>
          <p14:tracePt t="20453" x="7796213" y="2751138"/>
          <p14:tracePt t="20486" x="7840663" y="2894013"/>
          <p14:tracePt t="20516" x="7894638" y="3027363"/>
          <p14:tracePt t="20549" x="7947025" y="3071813"/>
          <p14:tracePt t="20583" x="7983538" y="3089275"/>
          <p14:tracePt t="20616" x="8108950" y="3098800"/>
          <p14:tracePt t="20649" x="8188325" y="3116263"/>
          <p14:tracePt t="20673" x="8224838" y="3116263"/>
          <p14:tracePt t="20703" x="8259763" y="3098800"/>
          <p14:tracePt t="20736" x="8296275" y="3071813"/>
          <p14:tracePt t="20766" x="8412163" y="2992438"/>
          <p14:tracePt t="20799" x="8528050" y="2901950"/>
          <p14:tracePt t="20833" x="8643938" y="2778125"/>
          <p14:tracePt t="20866" x="8688388" y="2679700"/>
          <p14:tracePt t="20890" x="8715375" y="2554288"/>
          <p14:tracePt t="20923" x="8724900" y="2455863"/>
          <p14:tracePt t="20953" x="8724900" y="2322513"/>
          <p14:tracePt t="20986" x="8697913" y="2017713"/>
          <p14:tracePt t="21016" x="8670925" y="1901825"/>
          <p14:tracePt t="21049" x="8609013" y="1785938"/>
          <p14:tracePt t="21083" x="8537575" y="1741488"/>
          <p14:tracePt t="21116" x="8518525" y="1697038"/>
          <p14:tracePt t="21156" x="8518525" y="1687513"/>
          <p14:tracePt t="21186" x="8493125" y="1679575"/>
          <p14:tracePt t="21219" x="8456613" y="1679575"/>
          <p14:tracePt t="21249" x="8421688" y="1670050"/>
          <p14:tracePt t="21283" x="8296275" y="1643063"/>
          <p14:tracePt t="21316" x="8232775" y="1643063"/>
          <p14:tracePt t="21349" x="8180388" y="1633538"/>
          <p14:tracePt t="21383" x="8116888" y="1633538"/>
          <p14:tracePt t="21407" x="8072438" y="1643063"/>
          <p14:tracePt t="21437" x="7993063" y="1704975"/>
          <p14:tracePt t="21469" x="7947025" y="1724025"/>
          <p14:tracePt t="21499" x="7929563" y="1768475"/>
          <p14:tracePt t="21533" x="7912100" y="1839913"/>
          <p14:tracePt t="21566" x="7902575" y="1857375"/>
          <p14:tracePt t="21721" x="7858125" y="1857375"/>
          <p14:tracePt t="21749" x="7796213" y="1849438"/>
          <p14:tracePt t="21783" x="7697788" y="1822450"/>
          <p14:tracePt t="21816" x="7643813" y="1822450"/>
          <p14:tracePt t="21849" x="7616825" y="1822450"/>
          <p14:tracePt t="21883" x="7581900" y="1822450"/>
          <p14:tracePt t="21955" x="7545388" y="1704975"/>
          <p14:tracePt t="21987" x="7518400" y="1455738"/>
          <p14:tracePt t="22016" x="7483475" y="1411288"/>
          <p14:tracePt t="22049" x="7483475" y="1401763"/>
          <p14:tracePt t="22117" x="7483475" y="1428750"/>
          <p14:tracePt t="22150" x="7599363" y="1724025"/>
          <p14:tracePt t="22189" x="7626350" y="1768475"/>
          <p14:tracePt t="22266" x="7635875" y="1911350"/>
          <p14:tracePt t="22299" x="7688263" y="2322513"/>
          <p14:tracePt t="22333" x="7697788" y="2697163"/>
          <p14:tracePt t="22366" x="7697788" y="2759075"/>
          <p14:tracePt t="22406" x="7697788" y="2768600"/>
          <p14:tracePt t="27157" x="7653338" y="2768600"/>
          <p14:tracePt t="27190" x="7483475" y="2795588"/>
          <p14:tracePt t="27222" x="7358063" y="2813050"/>
          <p14:tracePt t="27250" x="7232650" y="2840038"/>
          <p14:tracePt t="27283" x="7207250" y="2849563"/>
          <p14:tracePt t="27503" x="7215188" y="2795588"/>
          <p14:tracePt t="27533" x="7215188" y="2768600"/>
          <p14:tracePt t="27617" x="7215188" y="2751138"/>
          <p14:tracePt t="27767" x="7296150" y="2955925"/>
          <p14:tracePt t="27800" x="7358063" y="3116263"/>
          <p14:tracePt t="27834" x="7394575" y="3251200"/>
          <p14:tracePt t="27867" x="7421563" y="3357563"/>
          <p14:tracePt t="27900" x="7429500" y="3446463"/>
          <p14:tracePt t="27924" x="7429500" y="3482975"/>
          <p14:tracePt t="27954" x="7429500" y="3544888"/>
          <p14:tracePt t="27987" x="7429500" y="3679825"/>
          <p14:tracePt t="28017" x="7429500" y="3830638"/>
          <p14:tracePt t="28050" x="7429500" y="3894138"/>
          <p14:tracePt t="28083" x="7446963" y="3965575"/>
          <p14:tracePt t="28117" x="7446963" y="4027488"/>
          <p14:tracePt t="28151" x="7456488" y="4064000"/>
          <p14:tracePt t="28174" x="7456488" y="4081463"/>
          <p14:tracePt t="28253" x="7456488" y="4125913"/>
          <p14:tracePt t="40505" x="7483475" y="4125913"/>
          <p14:tracePt t="40675" x="7581900" y="4116388"/>
          <p14:tracePt t="40709" x="7732713" y="4116388"/>
          <p14:tracePt t="40739" x="7966075" y="4116388"/>
          <p14:tracePt t="40768" x="8143875" y="4116388"/>
          <p14:tracePt t="40802" x="8447088" y="4081463"/>
          <p14:tracePt t="40835" x="8545513" y="4081463"/>
          <p14:tracePt t="40868" x="8582025" y="4081463"/>
          <p14:tracePt t="40902" x="8582025" y="4090988"/>
          <p14:tracePt t="41005" x="8599488" y="4090988"/>
          <p14:tracePt t="41160" x="8589963" y="3992563"/>
          <p14:tracePt t="41192" x="8572500" y="3911600"/>
          <p14:tracePt t="41285" x="8537575" y="3921125"/>
          <p14:tracePt t="41318" x="8501063" y="3938588"/>
          <p14:tracePt t="41352" x="8375650" y="3965575"/>
          <p14:tracePt t="41385" x="8278813" y="3983038"/>
          <p14:tracePt t="41435" x="8207375" y="4000500"/>
          <p14:tracePt t="41459" x="8188325" y="4010025"/>
          <p14:tracePt t="41489" x="8135938" y="4027488"/>
          <p14:tracePt t="41518" x="8081963" y="4027488"/>
          <p14:tracePt t="41552" x="8027988" y="4037013"/>
          <p14:tracePt t="41585" x="7974013" y="4037013"/>
          <p14:tracePt t="41618" x="7715250" y="3973513"/>
          <p14:tracePt t="41652" x="6554788" y="3608388"/>
          <p14:tracePt t="41676" x="5278438" y="3197225"/>
          <p14:tracePt t="41709" x="2894013" y="2867025"/>
          <p14:tracePt t="41739" x="0" y="2598738"/>
          <p14:tracePt t="41769" x="0" y="2455863"/>
          <p14:tracePt t="41802" x="0" y="2428875"/>
          <p14:tracePt t="41990" x="61913" y="2428875"/>
          <p14:tracePt t="42023" x="401638" y="2527300"/>
          <p14:tracePt t="42052" x="1143000" y="2581275"/>
          <p14:tracePt t="42085" x="1697038" y="2598738"/>
          <p14:tracePt t="42119" x="1946275" y="2616200"/>
          <p14:tracePt t="42152" x="1965325" y="2625725"/>
          <p14:tracePt t="48903" x="2347913" y="1928813"/>
          <p14:tracePt t="48927" x="3081338" y="982663"/>
          <p14:tracePt t="48960" x="3741738" y="625475"/>
          <p14:tracePt t="48990" x="3786188" y="625475"/>
          <p14:tracePt t="49023" x="4187825" y="714375"/>
          <p14:tracePt t="49037" x="4367213" y="750888"/>
          <p14:tracePt t="49070" x="5456238" y="812800"/>
          <p14:tracePt t="49103" x="6224588" y="866775"/>
          <p14:tracePt t="49121" x="6492875" y="884238"/>
          <p14:tracePt t="49153" x="6956425" y="938213"/>
          <p14:tracePt t="49176" x="6983413" y="1000125"/>
          <p14:tracePt t="49210" x="7081838" y="1108075"/>
          <p14:tracePt t="49241" x="7188200" y="1179513"/>
          <p14:tracePt t="49273" x="7278688" y="1241425"/>
          <p14:tracePt t="49303" x="7358063" y="1268413"/>
          <p14:tracePt t="49336" x="7394575" y="1303338"/>
          <p14:tracePt t="49369" x="7429500" y="1366838"/>
          <p14:tracePt t="49403" x="7429500" y="1419225"/>
          <p14:tracePt t="49426" x="7412038" y="1438275"/>
          <p14:tracePt t="49693" x="7402513" y="1438275"/>
          <p14:tracePt t="49773" x="7402513" y="1446213"/>
          <p14:tracePt t="50920" x="7394575" y="1446213"/>
          <p14:tracePt t="50976" x="7385050" y="1446213"/>
          <p14:tracePt t="51036" x="7375525" y="1446213"/>
          <p14:tracePt t="51176" x="7375525" y="1438275"/>
          <p14:tracePt t="51227" x="7367588" y="1438275"/>
          <p14:tracePt t="51257" x="7367588" y="1419225"/>
          <p14:tracePt t="51303" x="7367588" y="1411288"/>
          <p14:tracePt t="51443" x="7358063" y="1419225"/>
          <p14:tracePt t="51474" x="7421563" y="1598613"/>
          <p14:tracePt t="51506" x="7724775" y="2027238"/>
          <p14:tracePt t="51536" x="7759700" y="2063750"/>
          <p14:tracePt t="51570" x="7769225" y="2054225"/>
          <p14:tracePt t="52120" x="7769225" y="2044700"/>
          <p14:tracePt t="52154" x="7778750" y="2036763"/>
          <p14:tracePt t="52287" x="7778750" y="2063750"/>
          <p14:tracePt t="52386" x="7778750" y="2036763"/>
          <p14:tracePt t="52443" x="7778750" y="2009775"/>
          <p14:tracePt t="52887" x="7813675" y="2009775"/>
          <p14:tracePt t="52989" x="7813675" y="2000250"/>
          <p14:tracePt t="57437" x="7804150" y="2000250"/>
          <p14:tracePt t="57461" x="7778750" y="2000250"/>
          <p14:tracePt t="57491" x="7759700" y="2017713"/>
          <p14:tracePt t="57524" x="7742238" y="2017713"/>
          <p14:tracePt t="57554" x="7707313" y="2027238"/>
          <p14:tracePt t="57620" x="7707313" y="2044700"/>
          <p14:tracePt t="57654" x="7715250" y="2108200"/>
          <p14:tracePt t="57687" x="7867650" y="2232025"/>
          <p14:tracePt t="57712" x="7912100" y="2259013"/>
          <p14:tracePt t="57741" x="8010525" y="2330450"/>
          <p14:tracePt t="57774" x="8037513" y="2357438"/>
          <p14:tracePt t="57804" x="8089900" y="2349500"/>
          <p14:tracePt t="57837" x="8197850" y="2251075"/>
          <p14:tracePt t="57871" x="8278813" y="2036763"/>
          <p14:tracePt t="57904" x="8304213" y="1965325"/>
          <p14:tracePt t="57937" x="8296275" y="1785938"/>
          <p14:tracePt t="57961" x="8259763" y="1679575"/>
          <p14:tracePt t="57991" x="8116888" y="1473200"/>
          <p14:tracePt t="58024" x="7929563" y="1322388"/>
          <p14:tracePt t="58054" x="7751763" y="1179513"/>
          <p14:tracePt t="58087" x="7518400" y="1108075"/>
          <p14:tracePt t="58121" x="7367588" y="1108075"/>
          <p14:tracePt t="58155" x="7161213" y="1108075"/>
          <p14:tracePt t="58187" x="7081838" y="1108075"/>
          <p14:tracePt t="58211" x="7027863" y="1108075"/>
          <p14:tracePt t="58241" x="6983413" y="1125538"/>
          <p14:tracePt t="58274" x="6875463" y="1169988"/>
          <p14:tracePt t="58304" x="6759575" y="1231900"/>
          <p14:tracePt t="58337" x="6688138" y="1276350"/>
          <p14:tracePt t="58371" x="6608763" y="1374775"/>
          <p14:tracePt t="58404" x="6545263" y="1500188"/>
          <p14:tracePt t="58428" x="6510338" y="1751013"/>
          <p14:tracePt t="58461" x="6483350" y="2081213"/>
          <p14:tracePt t="58491" x="6483350" y="2278063"/>
          <p14:tracePt t="58524" x="6500813" y="2438400"/>
          <p14:tracePt t="58554" x="6527800" y="2571750"/>
          <p14:tracePt t="58587" x="6554788" y="2946400"/>
          <p14:tracePt t="58620" x="6554788" y="3152775"/>
          <p14:tracePt t="58654" x="6554788" y="3303588"/>
          <p14:tracePt t="58687" x="6589713" y="3482975"/>
          <p14:tracePt t="58711" x="6608763" y="3608388"/>
          <p14:tracePt t="58741" x="6653213" y="3751263"/>
          <p14:tracePt t="58774" x="6707188" y="3840163"/>
          <p14:tracePt t="58804" x="6804025" y="3911600"/>
          <p14:tracePt t="58837" x="6911975" y="3956050"/>
          <p14:tracePt t="58871" x="7064375" y="4037013"/>
          <p14:tracePt t="58904" x="7313613" y="4108450"/>
          <p14:tracePt t="58937" x="7500938" y="4187825"/>
          <p14:tracePt t="58961" x="7635875" y="4214813"/>
          <p14:tracePt t="58991" x="7823200" y="4224338"/>
          <p14:tracePt t="59024" x="8242300" y="4214813"/>
          <p14:tracePt t="59054" x="8653463" y="4214813"/>
          <p14:tracePt t="59087" x="8769350" y="4214813"/>
          <p14:tracePt t="59121" x="8778875" y="4214813"/>
          <p14:tracePt t="59155" x="8813800" y="4135438"/>
          <p14:tracePt t="59187" x="8858250" y="3911600"/>
          <p14:tracePt t="59211" x="8867775" y="3813175"/>
          <p14:tracePt t="59241" x="8885238" y="3724275"/>
          <p14:tracePt t="59274" x="8885238" y="3563938"/>
          <p14:tracePt t="59304" x="8885238" y="3232150"/>
          <p14:tracePt t="59337" x="8912225" y="2840038"/>
          <p14:tracePt t="59371" x="8912225" y="2544763"/>
          <p14:tracePt t="59404" x="8894763" y="2384425"/>
          <p14:tracePt t="59437" x="8858250" y="2170113"/>
          <p14:tracePt t="59461" x="8831263" y="2036763"/>
          <p14:tracePt t="59491" x="8813800" y="1822450"/>
          <p14:tracePt t="59524" x="8804275" y="1660525"/>
          <p14:tracePt t="59554" x="8724900" y="1581150"/>
          <p14:tracePt t="59587" x="8661400" y="1500188"/>
          <p14:tracePt t="59621" x="8582025" y="1374775"/>
          <p14:tracePt t="59654" x="8447088" y="1312863"/>
          <p14:tracePt t="59679" x="8232775" y="1241425"/>
          <p14:tracePt t="59711" x="8108950" y="1214438"/>
          <p14:tracePt t="59742" x="7956550" y="1187450"/>
          <p14:tracePt t="59774" x="7786688" y="1160463"/>
          <p14:tracePt t="59804" x="7581900" y="1133475"/>
          <p14:tracePt t="59837" x="7207250" y="1116013"/>
          <p14:tracePt t="59871" x="6902450" y="1116013"/>
          <p14:tracePt t="59904" x="6707188" y="1143000"/>
          <p14:tracePt t="59937" x="6616700" y="1152525"/>
          <p14:tracePt t="59961" x="6527800" y="1187450"/>
          <p14:tracePt t="59991" x="6384925" y="1241425"/>
          <p14:tracePt t="60024" x="6207125" y="1393825"/>
          <p14:tracePt t="60054" x="6099175" y="1473200"/>
          <p14:tracePt t="60087" x="6018213" y="1562100"/>
          <p14:tracePt t="60121" x="6000750" y="1643063"/>
          <p14:tracePt t="60155" x="5929313" y="1893888"/>
          <p14:tracePt t="60187" x="5857875" y="2081213"/>
          <p14:tracePt t="60211" x="5857875" y="2232025"/>
          <p14:tracePt t="60242" x="5884863" y="2455863"/>
          <p14:tracePt t="60274" x="5921375" y="2751138"/>
          <p14:tracePt t="60304" x="5929313" y="2884488"/>
          <p14:tracePt t="60337" x="5956300" y="3027363"/>
          <p14:tracePt t="60371" x="6037263" y="3482975"/>
          <p14:tracePt t="60404" x="6108700" y="3733800"/>
          <p14:tracePt t="60437" x="6259513" y="3884613"/>
          <p14:tracePt t="60461" x="6278563" y="3902075"/>
          <p14:tracePt t="60492" x="6357938" y="3938588"/>
          <p14:tracePt t="60524" x="6483350" y="3965575"/>
          <p14:tracePt t="60571" x="6589713" y="4037013"/>
          <p14:tracePt t="60604" x="6724650" y="4064000"/>
          <p14:tracePt t="60622" x="6831013" y="4071938"/>
          <p14:tracePt t="60654" x="6946900" y="4071938"/>
          <p14:tracePt t="60688" x="7010400" y="4071938"/>
          <p14:tracePt t="60711" x="7027863" y="4064000"/>
          <p14:tracePt t="60742" x="7054850" y="4054475"/>
          <p14:tracePt t="60774" x="7064375" y="4054475"/>
          <p14:tracePt t="61604" x="7081838" y="4044950"/>
          <p14:tracePt t="61977" x="6554788" y="3813175"/>
          <p14:tracePt t="62008" x="5973763" y="3733800"/>
          <p14:tracePt t="62041" x="5224463" y="3625850"/>
          <p14:tracePt t="62071" x="4803775" y="3608388"/>
          <p14:tracePt t="62104" x="4537075" y="3509963"/>
          <p14:tracePt t="62122" x="4429125" y="3384550"/>
          <p14:tracePt t="62671" x="4438650" y="3384550"/>
          <p14:tracePt t="62694" x="4446588" y="3411538"/>
          <p14:tracePt t="62744" x="4446588" y="3421063"/>
          <p14:tracePt t="62775" x="4446588" y="3429000"/>
          <p14:tracePt t="62854" x="4446588" y="3421063"/>
          <p14:tracePt t="65244" x="4357688" y="3384550"/>
          <p14:tracePt t="65276" x="4286250" y="3340100"/>
          <p14:tracePt t="65305" x="4170363" y="3286125"/>
          <p14:tracePt t="65338" x="3990975" y="3214688"/>
          <p14:tracePt t="65371" x="3670300" y="3125788"/>
          <p14:tracePt t="65405" x="3419475" y="3071813"/>
          <p14:tracePt t="65438" x="3224213" y="3044825"/>
          <p14:tracePt t="65462" x="3062288" y="3000375"/>
          <p14:tracePt t="65495" x="2946400" y="3000375"/>
          <p14:tracePt t="65525" x="2786063" y="2946400"/>
          <p14:tracePt t="65555" x="2714625" y="2928938"/>
          <p14:tracePt t="65588" x="2625725" y="2894013"/>
          <p14:tracePt t="65621" x="2571750" y="2874963"/>
          <p14:tracePt t="65655" x="2517775" y="2857500"/>
          <p14:tracePt t="65688" x="2455863" y="2849563"/>
          <p14:tracePt t="65712" x="2419350" y="2786063"/>
          <p14:tracePt t="65745" x="2312988" y="2571750"/>
          <p14:tracePt t="65775" x="2152650" y="2295525"/>
          <p14:tracePt t="65805" x="2054225" y="2170113"/>
          <p14:tracePt t="65838" x="1928813" y="2081213"/>
          <p14:tracePt t="65871" x="1714500" y="1982788"/>
          <p14:tracePt t="65905" x="1581150" y="1982788"/>
          <p14:tracePt t="65938" x="1490663" y="2000250"/>
          <p14:tracePt t="65962" x="1384300" y="2009775"/>
          <p14:tracePt t="65992" x="1322388" y="2027238"/>
          <p14:tracePt t="66025" x="1187450" y="2098675"/>
          <p14:tracePt t="66055" x="1071563" y="2187575"/>
          <p14:tracePt t="66088" x="982663" y="2286000"/>
          <p14:tracePt t="66121" x="938213" y="2357438"/>
          <p14:tracePt t="66155" x="919163" y="2492375"/>
          <p14:tracePt t="66188" x="901700" y="2660650"/>
          <p14:tracePt t="66212" x="911225" y="2786063"/>
          <p14:tracePt t="66242" x="911225" y="2874963"/>
          <p14:tracePt t="66276" x="928688" y="2992438"/>
          <p14:tracePt t="66305" x="955675" y="3071813"/>
          <p14:tracePt t="66338" x="965200" y="3081338"/>
          <p14:tracePt t="66371" x="1036638" y="3170238"/>
          <p14:tracePt t="66405" x="1098550" y="3214688"/>
          <p14:tracePt t="66438" x="1143000" y="3241675"/>
          <p14:tracePt t="66462" x="1196975" y="3251200"/>
          <p14:tracePt t="66495" x="1276350" y="3268663"/>
          <p14:tracePt t="66525" x="1366838" y="3286125"/>
          <p14:tracePt t="66555" x="1446213" y="3303588"/>
          <p14:tracePt t="66588" x="1527175" y="3303588"/>
          <p14:tracePt t="66622" x="1616075" y="3303588"/>
          <p14:tracePt t="66655" x="1768475" y="3278188"/>
          <p14:tracePt t="66688" x="1857375" y="3278188"/>
          <p14:tracePt t="66712" x="1893888" y="3278188"/>
          <p14:tracePt t="66742" x="2009775" y="3259138"/>
          <p14:tracePt t="66775" x="2081213" y="3251200"/>
          <p14:tracePt t="66805" x="2125663" y="3241675"/>
          <p14:tracePt t="66838" x="2152650" y="3214688"/>
          <p14:tracePt t="66871" x="2179638" y="3187700"/>
          <p14:tracePt t="66905" x="2197100" y="3179763"/>
          <p14:tracePt t="66938" x="2214563" y="3179763"/>
          <p14:tracePt t="67172" x="2224088" y="3170238"/>
          <p14:tracePt t="67195" x="2232025" y="3170238"/>
          <p14:tracePt t="67229" x="2241550" y="3160713"/>
          <p14:tracePt t="67259" x="2241550" y="3143250"/>
          <p14:tracePt t="67355" x="2241550" y="3089275"/>
          <p14:tracePt t="67388" x="2241550" y="3054350"/>
          <p14:tracePt t="67422" x="2241550" y="3044825"/>
          <p14:tracePt t="67955" x="2241550" y="3036888"/>
          <p14:tracePt t="67979" x="2241550" y="3027363"/>
          <p14:tracePt t="68355" x="2187575" y="3017838"/>
          <p14:tracePt t="68388" x="2179638" y="3017838"/>
          <p14:tracePt t="68438" x="2160588" y="3017838"/>
          <p14:tracePt t="68462" x="2160588" y="2973388"/>
          <p14:tracePt t="68492" x="2160588" y="2938463"/>
          <p14:tracePt t="68955" x="2160588" y="2894013"/>
          <p14:tracePt t="68979" x="2160588" y="2884488"/>
          <p14:tracePt t="69009" x="2179638" y="2884488"/>
          <p14:tracePt t="69042" x="2232025" y="2884488"/>
          <p14:tracePt t="69072" x="2339975" y="2867025"/>
          <p14:tracePt t="69106" x="2608263" y="2803525"/>
          <p14:tracePt t="69123" x="2759075" y="2803525"/>
          <p14:tracePt t="69156" x="3009900" y="2759075"/>
          <p14:tracePt t="69188" x="3089275" y="2741613"/>
          <p14:tracePt t="69212" x="3143250" y="2741613"/>
          <p14:tracePt t="69243" x="3224213" y="2724150"/>
          <p14:tracePt t="69275" x="3268663" y="2706688"/>
          <p14:tracePt t="69305" x="3295650" y="2687638"/>
          <p14:tracePt t="69339" x="3313113" y="2652713"/>
          <p14:tracePt t="69372" x="3322638" y="2625725"/>
          <p14:tracePt t="69422" x="3340100" y="2608263"/>
          <p14:tracePt t="71905" x="3348038" y="2608263"/>
          <p14:tracePt t="71939" x="3303588" y="2608263"/>
          <p14:tracePt t="71963" x="3268663" y="2608263"/>
          <p14:tracePt t="71996" x="3224213" y="2616200"/>
          <p14:tracePt t="72026" x="3170238" y="2616200"/>
          <p14:tracePt t="72055" x="3089275" y="2643188"/>
          <p14:tracePt t="72089" x="3054350" y="2652713"/>
          <p14:tracePt t="72122" x="2990850" y="2652713"/>
          <p14:tracePt t="72157" x="2857500" y="2652713"/>
          <p14:tracePt t="72182" x="2776538" y="2652713"/>
          <p14:tracePt t="72214" x="2608263" y="2652713"/>
          <p14:tracePt t="72244" x="2509838" y="2635250"/>
          <p14:tracePt t="72277" x="2438400" y="2625725"/>
          <p14:tracePt t="72305" x="2374900" y="2625725"/>
          <p14:tracePt t="72339" x="2347913" y="2625725"/>
          <p14:tracePt t="72389" x="2339975" y="2625725"/>
          <p14:tracePt t="72422" x="2322513" y="2625725"/>
          <p14:tracePt t="72462" x="2312988" y="2625725"/>
          <p14:tracePt t="72496" x="2276475" y="2625725"/>
          <p14:tracePt t="72526" x="2259013" y="2625725"/>
          <p14:tracePt t="72556" x="2232025" y="2616200"/>
          <p14:tracePt t="72589" x="2197100" y="2616200"/>
          <p14:tracePt t="72622" x="2170113" y="2608263"/>
          <p14:tracePt t="72656" x="2125663" y="2608263"/>
          <p14:tracePt t="72689" x="2098675" y="2608263"/>
          <p14:tracePt t="72712" x="2062163" y="2625725"/>
          <p14:tracePt t="72746" x="2017713" y="2625725"/>
          <p14:tracePt t="72776" x="2009775" y="2625725"/>
          <p14:tracePt t="72806" x="1990725" y="2625725"/>
          <p14:tracePt t="72839" x="1982788" y="2625725"/>
          <p14:tracePt t="73962" x="1982788" y="2608263"/>
          <p14:tracePt t="73993" x="1955800" y="2536825"/>
          <p14:tracePt t="74026" x="1911350" y="2482850"/>
          <p14:tracePt t="74059" x="1803400" y="2428875"/>
          <p14:tracePt t="74089" x="1741488" y="2411413"/>
          <p14:tracePt t="74122" x="1598613" y="2411413"/>
          <p14:tracePt t="74156" x="1428750" y="2411413"/>
          <p14:tracePt t="74189" x="1223963" y="2428875"/>
          <p14:tracePt t="74213" x="1169988" y="2438400"/>
          <p14:tracePt t="74246" x="1133475" y="2438400"/>
          <p14:tracePt t="74278" x="1081088" y="2438400"/>
          <p14:tracePt t="74309" x="1054100" y="2455863"/>
          <p14:tracePt t="74339" x="1017588" y="2536825"/>
          <p14:tracePt t="74372" x="1009650" y="2616200"/>
          <p14:tracePt t="74406" x="1017588" y="2706688"/>
          <p14:tracePt t="74439" x="1071563" y="2894013"/>
          <p14:tracePt t="74448" x="1071563" y="2911475"/>
          <p14:tracePt t="74480" x="1108075" y="3009900"/>
          <p14:tracePt t="74509" x="1152525" y="3081338"/>
          <p14:tracePt t="74542" x="1250950" y="3143250"/>
          <p14:tracePt t="74573" x="1322388" y="3179763"/>
          <p14:tracePt t="74606" x="1401763" y="3206750"/>
          <p14:tracePt t="74623" x="1465263" y="3206750"/>
          <p14:tracePt t="74656" x="1589088" y="3214688"/>
          <p14:tracePt t="74689" x="1670050" y="3214688"/>
          <p14:tracePt t="74713" x="1741488" y="3214688"/>
          <p14:tracePt t="74746" x="1911350" y="3197225"/>
          <p14:tracePt t="74776" x="2036763" y="3160713"/>
          <p14:tracePt t="74806" x="2089150" y="3108325"/>
          <p14:tracePt t="74839" x="2098675" y="3054350"/>
          <p14:tracePt t="74873" x="2152650" y="2894013"/>
          <p14:tracePt t="74906" x="2152650" y="2724150"/>
          <p14:tracePt t="74939" x="2133600" y="2500313"/>
          <p14:tracePt t="74948" x="2133600" y="2473325"/>
          <p14:tracePt t="74980" x="2089150" y="2411413"/>
          <p14:tracePt t="75010" x="2062163" y="2357438"/>
          <p14:tracePt t="75043" x="2000250" y="2322513"/>
          <p14:tracePt t="75073" x="1938338" y="2278063"/>
          <p14:tracePt t="75106" x="1847850" y="2259013"/>
          <p14:tracePt t="75125" x="1758950" y="2259013"/>
          <p14:tracePt t="75157" x="1536700" y="2259013"/>
          <p14:tracePt t="75189" x="1428750" y="2259013"/>
          <p14:tracePt t="75213" x="1384300" y="2259013"/>
          <p14:tracePt t="75246" x="1322388" y="2259013"/>
          <p14:tracePt t="75276" x="1187450" y="2259013"/>
          <p14:tracePt t="75309" x="1143000" y="2259013"/>
          <p14:tracePt t="75339" x="1108075" y="2268538"/>
          <p14:tracePt t="75373" x="1062038" y="2268538"/>
          <p14:tracePt t="75406" x="1017588" y="2295525"/>
          <p14:tracePt t="75439" x="990600" y="2322513"/>
          <p14:tracePt t="75463" x="965200" y="2330450"/>
          <p14:tracePt t="75496" x="955675" y="2357438"/>
          <p14:tracePt t="75527" x="955675" y="2420938"/>
          <p14:tracePt t="75559" x="955675" y="2482850"/>
          <p14:tracePt t="75589" x="955675" y="2608263"/>
          <p14:tracePt t="75622" x="955675" y="2714625"/>
          <p14:tracePt t="75656" x="955675" y="2830513"/>
          <p14:tracePt t="75689" x="973138" y="2894013"/>
          <p14:tracePt t="75713" x="982663" y="2928938"/>
          <p14:tracePt t="75746" x="1000125" y="3000375"/>
          <p14:tracePt t="75776" x="1036638" y="3063875"/>
          <p14:tracePt t="75809" x="1089025" y="3125788"/>
          <p14:tracePt t="75840" x="1169988" y="3170238"/>
          <p14:tracePt t="75857" x="1223963" y="3179763"/>
          <p14:tracePt t="75889" x="1295400" y="3206750"/>
          <p14:tracePt t="75923" x="1438275" y="3214688"/>
          <p14:tracePt t="75956" x="1616075" y="3232150"/>
          <p14:tracePt t="75980" x="1714500" y="3241675"/>
          <p14:tracePt t="76010" x="1822450" y="3241675"/>
          <p14:tracePt t="76042" x="1919288" y="3232150"/>
          <p14:tracePt t="76073" x="2089150" y="3179763"/>
          <p14:tracePt t="76106" x="2143125" y="3116263"/>
          <p14:tracePt t="76124" x="2187575" y="3089275"/>
          <p14:tracePt t="76157" x="2224088" y="3036888"/>
          <p14:tracePt t="76189" x="2259013" y="2955925"/>
          <p14:tracePt t="76213" x="2276475" y="2901950"/>
          <p14:tracePt t="76246" x="2286000" y="2822575"/>
          <p14:tracePt t="76278" x="2286000" y="2732088"/>
          <p14:tracePt t="76310" x="2241550" y="2652713"/>
          <p14:tracePt t="76324" x="2205038" y="2571750"/>
          <p14:tracePt t="76340" x="2179638" y="2527300"/>
          <p14:tracePt t="76373" x="2116138" y="2473325"/>
          <p14:tracePt t="76406" x="2089150" y="2455863"/>
          <p14:tracePt t="76439" x="2062163" y="2420938"/>
          <p14:tracePt t="76463" x="1965325" y="2384425"/>
          <p14:tracePt t="76497" x="1847850" y="2312988"/>
          <p14:tracePt t="76527" x="1758950" y="2295525"/>
          <p14:tracePt t="76559" x="1679575" y="2278063"/>
          <p14:tracePt t="76589" x="1509713" y="2278063"/>
          <p14:tracePt t="76623" x="1374775" y="2278063"/>
          <p14:tracePt t="76656" x="1241425" y="2278063"/>
          <p14:tracePt t="76689" x="1187450" y="2278063"/>
          <p14:tracePt t="76713" x="1169988" y="2286000"/>
          <p14:tracePt t="76746" x="1133475" y="2339975"/>
          <p14:tracePt t="76777" x="1116013" y="2420938"/>
          <p14:tracePt t="76809" x="1089025" y="2544763"/>
          <p14:tracePt t="76839" x="1071563" y="2643188"/>
          <p14:tracePt t="76873" x="1108075" y="2822575"/>
          <p14:tracePt t="76906" x="1143000" y="2946400"/>
          <p14:tracePt t="76940" x="1169988" y="3009900"/>
          <p14:tracePt t="76949" x="1169988" y="3017838"/>
          <p14:tracePt t="76980" x="1187450" y="3116263"/>
          <p14:tracePt t="77010" x="1312863" y="3179763"/>
          <p14:tracePt t="77043" x="1384300" y="3232150"/>
          <p14:tracePt t="77073" x="1509713" y="3259138"/>
          <p14:tracePt t="77106" x="1643063" y="3259138"/>
          <p14:tracePt t="77124" x="1847850" y="3232150"/>
          <p14:tracePt t="77157" x="2062163" y="3135313"/>
          <p14:tracePt t="77189" x="2143125" y="3063875"/>
          <p14:tracePt t="77214" x="2187575" y="3054350"/>
          <p14:tracePt t="77247" x="2214563" y="3009900"/>
          <p14:tracePt t="77277" x="2251075" y="2884488"/>
          <p14:tracePt t="77309" x="2251075" y="2635250"/>
          <p14:tracePt t="77340" x="2251075" y="2517775"/>
          <p14:tracePt t="77357" x="2251075" y="2500313"/>
          <p14:tracePt t="77389" x="2241550" y="2473325"/>
          <p14:tracePt t="77423" x="2197100" y="2393950"/>
          <p14:tracePt t="77456" x="2116138" y="2303463"/>
          <p14:tracePt t="77480" x="2044700" y="2295525"/>
          <p14:tracePt t="77510" x="1938338" y="2295525"/>
          <p14:tracePt t="77543" x="1785938" y="2295525"/>
          <p14:tracePt t="77573" x="1633538" y="2286000"/>
          <p14:tracePt t="77606" x="1490663" y="2286000"/>
          <p14:tracePt t="77624" x="1411288" y="2286000"/>
          <p14:tracePt t="77656" x="1357313" y="2286000"/>
          <p14:tracePt t="77689" x="1312863" y="2330450"/>
          <p14:tracePt t="77713" x="1276350" y="2357438"/>
          <p14:tracePt t="77747" x="1250950" y="2393950"/>
          <p14:tracePt t="77777" x="1241425" y="2500313"/>
          <p14:tracePt t="77809" x="1223963" y="2635250"/>
          <p14:tracePt t="77839" x="1223963" y="2687638"/>
          <p14:tracePt t="77873" x="1214438" y="2803525"/>
          <p14:tracePt t="77906" x="1214438" y="2884488"/>
          <p14:tracePt t="77940" x="1214438" y="2921000"/>
          <p14:tracePt t="77964" x="1223963" y="2946400"/>
          <p14:tracePt t="77996" x="1250950" y="2955925"/>
          <p14:tracePt t="78027" x="1268413" y="2982913"/>
          <p14:tracePt t="78060" x="1295400" y="3017838"/>
          <p14:tracePt t="78090" x="1322388" y="3027363"/>
          <p14:tracePt t="78123" x="1339850" y="3044825"/>
          <p14:tracePt t="78157" x="1366838" y="3054350"/>
          <p14:tracePt t="78190" x="1428750" y="3071813"/>
          <p14:tracePt t="78213" x="1465263" y="3071813"/>
          <p14:tracePt t="78247" x="1509713" y="3071813"/>
          <p14:tracePt t="78277" x="1554163" y="3071813"/>
          <p14:tracePt t="78310" x="1589088" y="3071813"/>
          <p14:tracePt t="78356" x="1616075" y="3071813"/>
          <p14:tracePt t="78559" x="1625600" y="3071813"/>
          <p14:tracePt t="78589" x="1643063" y="3063875"/>
          <p14:tracePt t="78623" x="1704975" y="3054350"/>
          <p14:tracePt t="78656" x="1901825" y="3027363"/>
          <p14:tracePt t="78690" x="2089150" y="3017838"/>
          <p14:tracePt t="78714" x="2116138" y="3009900"/>
          <p14:tracePt t="78747" x="2224088" y="2982913"/>
          <p14:tracePt t="78777" x="2357438" y="2982913"/>
          <p14:tracePt t="78810" x="2517775" y="3027363"/>
          <p14:tracePt t="78840" x="2517775" y="2992438"/>
          <p14:tracePt t="79390" x="2509838" y="2992438"/>
          <p14:tracePt t="79440" x="2509838" y="2982913"/>
          <p14:tracePt t="79559" x="2509838" y="2973388"/>
          <p14:tracePt t="79606" x="2509838" y="2955925"/>
          <p14:tracePt t="79713" x="2490788" y="2955925"/>
          <p14:tracePt t="79763" x="2465388" y="2955925"/>
          <p14:tracePt t="79794" x="2455863" y="2955925"/>
          <p14:tracePt t="79856" x="2446338" y="2946400"/>
          <p14:tracePt t="79940" x="2438400" y="2946400"/>
          <p14:tracePt t="79996" x="2428875" y="2946400"/>
          <p14:tracePt t="80060" x="2428875" y="2938463"/>
          <p14:tracePt t="80106" x="2411413" y="2928938"/>
          <p14:tracePt t="80124" x="2411413" y="2921000"/>
          <p14:tracePt t="80206" x="2401888" y="2921000"/>
          <p14:tracePt t="80246" x="2393950" y="2911475"/>
          <p14:tracePt t="80657" x="2384425" y="2901950"/>
          <p14:tracePt t="80776" x="2374900" y="2884488"/>
          <p14:tracePt t="80980" x="2366963" y="2874963"/>
          <p14:tracePt t="81043" x="2339975" y="2874963"/>
          <p14:tracePt t="81073" x="2330450" y="2874963"/>
          <p14:tracePt t="81124" x="2330450" y="2867025"/>
          <p14:tracePt t="81207" x="2312988" y="2867025"/>
          <p14:tracePt t="81276" x="2268538" y="2874963"/>
          <p14:tracePt t="81310" x="2251075" y="2874963"/>
          <p14:tracePt t="81390" x="2241550" y="2911475"/>
          <p14:tracePt t="81424" x="2205038" y="2955925"/>
          <p14:tracePt t="81457" x="2160588" y="2973388"/>
          <p14:tracePt t="81481" x="2133600" y="2992438"/>
          <p14:tracePt t="81512" x="2116138" y="3000375"/>
          <p14:tracePt t="81543" x="2089150" y="3000375"/>
          <p14:tracePt t="81573" x="2054225" y="3000375"/>
          <p14:tracePt t="81607" x="2027238" y="3017838"/>
          <p14:tracePt t="81624" x="2009775" y="3017838"/>
          <p14:tracePt t="81657" x="1965325" y="3017838"/>
          <p14:tracePt t="81731" x="1955800" y="3017838"/>
          <p14:tracePt t="81857" x="1946275" y="3017838"/>
          <p14:tracePt t="81890" x="1938338" y="3017838"/>
          <p14:tracePt t="81940" x="1919288" y="3017838"/>
          <p14:tracePt t="82263" x="1901825" y="3017838"/>
          <p14:tracePt t="82294" x="1884363" y="3009900"/>
          <p14:tracePt t="82340" x="1847850" y="3000375"/>
          <p14:tracePt t="82373" x="1830388" y="2992438"/>
          <p14:tracePt t="82457" x="1812925" y="2992438"/>
          <p14:tracePt t="82481" x="1803400" y="3027363"/>
          <p14:tracePt t="82511" x="1776413" y="3054350"/>
          <p14:tracePt t="82544" x="1758950" y="3089275"/>
          <p14:tracePt t="82574" x="1741488" y="3135313"/>
          <p14:tracePt t="82607" x="1724025" y="3241675"/>
          <p14:tracePt t="82624" x="1724025" y="3278188"/>
          <p14:tracePt t="82657" x="1697038" y="3455988"/>
          <p14:tracePt t="82690" x="1687513" y="3643313"/>
          <p14:tracePt t="82714" x="1687513" y="3706813"/>
          <p14:tracePt t="82747" x="1697038" y="3751263"/>
          <p14:tracePt t="82777" x="1704975" y="3768725"/>
          <p14:tracePt t="82810" x="1751013" y="3805238"/>
          <p14:tracePt t="82840" x="1785938" y="3822700"/>
          <p14:tracePt t="82873" x="1822450" y="3822700"/>
          <p14:tracePt t="82907" x="1830388" y="3822700"/>
          <p14:tracePt t="82940" x="1847850" y="3822700"/>
          <p14:tracePt t="83060" x="1839913" y="3652838"/>
          <p14:tracePt t="83090" x="1839913" y="3438525"/>
          <p14:tracePt t="83123" x="1839913" y="3224213"/>
          <p14:tracePt t="83158" x="1839913" y="2982913"/>
          <p14:tracePt t="83190" x="1839913" y="2928938"/>
          <p14:tracePt t="83214" x="1830388" y="2911475"/>
          <p14:tracePt t="83310" x="1785938" y="2938463"/>
          <p14:tracePt t="83357" x="1758950" y="3054350"/>
          <p14:tracePt t="83390" x="1741488" y="3179763"/>
          <p14:tracePt t="83423" x="1714500" y="3303588"/>
          <p14:tracePt t="83457" x="1724025" y="3473450"/>
          <p14:tracePt t="83481" x="1741488" y="3536950"/>
          <p14:tracePt t="83511" x="1776413" y="3635375"/>
          <p14:tracePt t="83543" x="1847850" y="3714750"/>
          <p14:tracePt t="83577" x="1919288" y="3724275"/>
          <p14:tracePt t="83607" x="2027238" y="3733800"/>
          <p14:tracePt t="83625" x="2081213" y="3733800"/>
          <p14:tracePt t="83657" x="2197100" y="3733800"/>
          <p14:tracePt t="83690" x="2295525" y="3733800"/>
          <p14:tracePt t="83714" x="2339975" y="3733800"/>
          <p14:tracePt t="83748" x="2366963" y="3768725"/>
          <p14:tracePt t="83778" x="2401888" y="3876675"/>
          <p14:tracePt t="83810" x="2428875" y="3948113"/>
          <p14:tracePt t="83840" x="2428875" y="3983038"/>
          <p14:tracePt t="83873" x="2428875" y="4125913"/>
          <p14:tracePt t="83907" x="2428875" y="4197350"/>
          <p14:tracePt t="83940" x="2401888" y="4241800"/>
          <p14:tracePt t="83980" x="2401888" y="4259263"/>
          <p14:tracePt t="84074" x="2401888" y="4135438"/>
          <p14:tracePt t="84107" x="2411413" y="3965575"/>
          <p14:tracePt t="84125" x="2401888" y="3884613"/>
          <p14:tracePt t="84141" x="2384425" y="3857625"/>
          <p14:tracePt t="84173" x="2347913" y="3813175"/>
          <p14:tracePt t="84207" x="2224088" y="3813175"/>
          <p14:tracePt t="84231" x="2133600" y="3813175"/>
          <p14:tracePt t="84264" x="2071688" y="3805238"/>
          <p14:tracePt t="84295" x="2009775" y="3795713"/>
          <p14:tracePt t="84324" x="1955800" y="3795713"/>
          <p14:tracePt t="84357" x="1866900" y="3759200"/>
          <p14:tracePt t="84390" x="1751013" y="3670300"/>
          <p14:tracePt t="84424" x="1670050" y="3598863"/>
          <p14:tracePt t="84457" x="1652588" y="3482975"/>
          <p14:tracePt t="84481" x="1633538" y="3367088"/>
          <p14:tracePt t="84512" x="1633538" y="3170238"/>
          <p14:tracePt t="84544" x="1652588" y="3089275"/>
          <p14:tracePt t="84574" x="1660525" y="3054350"/>
          <p14:tracePt t="84607" x="1660525" y="3044825"/>
          <p14:tracePt t="84747" x="1660525" y="3152775"/>
          <p14:tracePt t="84763" x="1660525" y="3179763"/>
          <p14:tracePt t="84794" x="1660525" y="3268663"/>
          <p14:tracePt t="84824" x="1643063" y="3384550"/>
          <p14:tracePt t="84857" x="1643063" y="3455988"/>
          <p14:tracePt t="84890" x="1652588" y="3544888"/>
          <p14:tracePt t="84924" x="1652588" y="3608388"/>
          <p14:tracePt t="84981" x="1670050" y="3643313"/>
          <p14:tracePt t="85014" x="1704975" y="3652838"/>
          <p14:tracePt t="85044" x="1731963" y="3670300"/>
          <p14:tracePt t="85074" x="1822450" y="3679825"/>
          <p14:tracePt t="85107" x="1919288" y="3679825"/>
          <p14:tracePt t="85125" x="1973263" y="3679825"/>
          <p14:tracePt t="85141" x="2000250" y="3670300"/>
          <p14:tracePt t="85174" x="2143125" y="3662363"/>
          <p14:tracePt t="85207" x="2251075" y="3662363"/>
          <p14:tracePt t="85440" x="2143125" y="3643313"/>
          <p14:tracePt t="85474" x="2054225" y="3643313"/>
          <p14:tracePt t="85498" x="1946275" y="3616325"/>
          <p14:tracePt t="85528" x="1822450" y="3571875"/>
          <p14:tracePt t="85560" x="1731963" y="3438525"/>
          <p14:tracePt t="85590" x="1633538" y="3357563"/>
          <p14:tracePt t="85624" x="1589088" y="3268663"/>
          <p14:tracePt t="85657" x="1571625" y="3187700"/>
          <p14:tracePt t="85690" x="1544638" y="3108325"/>
          <p14:tracePt t="85724" x="1517650" y="2973388"/>
          <p14:tracePt t="85764" x="1455738" y="2884488"/>
          <p14:tracePt t="85795" x="1428750" y="2803525"/>
          <p14:tracePt t="85824" x="1393825" y="2714625"/>
          <p14:tracePt t="85857" x="1347788" y="2643188"/>
          <p14:tracePt t="85890" x="1285875" y="2598738"/>
          <p14:tracePt t="85924" x="1231900" y="2581275"/>
          <p14:tracePt t="85957" x="1152525" y="2571750"/>
          <p14:tracePt t="85981" x="1108075" y="2554288"/>
          <p14:tracePt t="86030" x="1089025" y="2544763"/>
          <p14:tracePt t="86061" x="1044575" y="2544763"/>
          <p14:tracePt t="86090" x="1000125" y="2563813"/>
          <p14:tracePt t="86124" x="990600" y="2563813"/>
          <p14:tracePt t="86230" x="1017588" y="2563813"/>
          <p14:tracePt t="86264" x="1044575" y="2563813"/>
          <p14:tracePt t="86407" x="1044575" y="2571750"/>
          <p14:tracePt t="86441" x="1044575" y="2589213"/>
          <p14:tracePt t="86465" x="1036638" y="2660650"/>
          <p14:tracePt t="86498" x="1036638" y="2732088"/>
          <p14:tracePt t="86528" x="1036638" y="2840038"/>
          <p14:tracePt t="86560" x="1036638" y="2955925"/>
          <p14:tracePt t="86591" x="1036638" y="3017838"/>
          <p14:tracePt t="86624" x="1036638" y="3054350"/>
          <p14:tracePt t="86657" x="1036638" y="3089275"/>
          <p14:tracePt t="86794" x="1036638" y="3000375"/>
          <p14:tracePt t="86824" x="1044575" y="2849563"/>
          <p14:tracePt t="86857" x="1044575" y="2732088"/>
          <p14:tracePt t="86891" x="1044575" y="2625725"/>
          <p14:tracePt t="86924" x="1044575" y="2571750"/>
          <p14:tracePt t="86957" x="1044575" y="2517775"/>
          <p14:tracePt t="87124" x="1044575" y="2554288"/>
          <p14:tracePt t="87158" x="1044575" y="2660650"/>
          <p14:tracePt t="87190" x="1054100" y="2768600"/>
          <p14:tracePt t="87224" x="1071563" y="2901950"/>
          <p14:tracePt t="87248" x="1081088" y="2928938"/>
          <p14:tracePt t="87279" x="1081088" y="2982913"/>
          <p14:tracePt t="87310" x="1081088" y="3027363"/>
          <p14:tracePt t="87341" x="1081088" y="3044825"/>
          <p14:tracePt t="87530" x="1081088" y="2901950"/>
          <p14:tracePt t="87561" x="1098550" y="2643188"/>
          <p14:tracePt t="87591" x="1098550" y="2563813"/>
          <p14:tracePt t="87624" x="1098550" y="2536825"/>
          <p14:tracePt t="87657" x="1098550" y="2527300"/>
          <p14:tracePt t="87691" x="1098550" y="2517775"/>
          <p14:tracePt t="87891" x="1089025" y="2643188"/>
          <p14:tracePt t="87924" x="1089025" y="2803525"/>
          <p14:tracePt t="87957" x="1089025" y="2894013"/>
          <p14:tracePt t="87982" x="1081088" y="2946400"/>
          <p14:tracePt t="88014" x="1071563" y="3071813"/>
          <p14:tracePt t="88045" x="1054100" y="3116263"/>
          <p14:tracePt t="88077" x="1054100" y="3135313"/>
          <p14:tracePt t="88107" x="1054100" y="3143250"/>
          <p14:tracePt t="88264" x="1071563" y="3009900"/>
          <p14:tracePt t="88295" x="1089025" y="2786063"/>
          <p14:tracePt t="88324" x="1098550" y="2652713"/>
          <p14:tracePt t="88357" x="1108075" y="2598738"/>
          <p14:tracePt t="88391" x="1108075" y="2554288"/>
          <p14:tracePt t="88591" x="1108075" y="2724150"/>
          <p14:tracePt t="88624" x="1108075" y="2849563"/>
          <p14:tracePt t="88658" x="1098550" y="2911475"/>
          <p14:tracePt t="88691" x="1081088" y="2992438"/>
          <p14:tracePt t="88715" x="1081088" y="3027363"/>
          <p14:tracePt t="88748" x="1081088" y="3063875"/>
          <p14:tracePt t="88891" x="1089025" y="2938463"/>
          <p14:tracePt t="88924" x="1098550" y="2670175"/>
          <p14:tracePt t="88957" x="1116013" y="2527300"/>
          <p14:tracePt t="88981" x="1116013" y="2509838"/>
          <p14:tracePt t="89012" x="1116013" y="2482850"/>
          <p14:tracePt t="89078" x="1116013" y="2473325"/>
          <p14:tracePt t="89264" x="1116013" y="2598738"/>
          <p14:tracePt t="89295" x="1116013" y="2706688"/>
          <p14:tracePt t="89324" x="1116013" y="2795588"/>
          <p14:tracePt t="89358" x="1116013" y="2901950"/>
          <p14:tracePt t="89391" x="1116013" y="2946400"/>
          <p14:tracePt t="89544" x="1116013" y="2901950"/>
          <p14:tracePt t="89574" x="1116013" y="2768600"/>
          <p14:tracePt t="89608" x="1125538" y="2527300"/>
          <p14:tracePt t="89625" x="1125538" y="2428875"/>
          <p14:tracePt t="89658" x="1125538" y="2411413"/>
          <p14:tracePt t="89841" x="1133475" y="2411413"/>
          <p14:tracePt t="89908" x="1133475" y="2438400"/>
          <p14:tracePt t="89941" x="1133475" y="2455863"/>
          <p14:tracePt t="89981" x="1133475" y="2500313"/>
          <p14:tracePt t="90014" x="1133475" y="2544763"/>
          <p14:tracePt t="90045" x="1133475" y="2616200"/>
          <p14:tracePt t="90078" x="1133475" y="2697163"/>
          <p14:tracePt t="90108" x="1133475" y="2741613"/>
          <p14:tracePt t="90126" x="1133475" y="2751138"/>
          <p14:tracePt t="91225" x="1330325" y="2670175"/>
          <p14:tracePt t="91248" x="1455738" y="2589213"/>
          <p14:tracePt t="91279" x="1751013" y="2465388"/>
          <p14:tracePt t="91311" x="2036763" y="2411413"/>
          <p14:tracePt t="91341" x="2205038" y="2384425"/>
          <p14:tracePt t="91374" x="2268538" y="2349500"/>
          <p14:tracePt t="91408" x="2295525" y="2330450"/>
          <p14:tracePt t="91441" x="2366963" y="2322513"/>
          <p14:tracePt t="91474" x="2428875" y="2303463"/>
          <p14:tracePt t="91498" x="2581275" y="2303463"/>
          <p14:tracePt t="91529" x="2813050" y="2295525"/>
          <p14:tracePt t="91561" x="2990850" y="2251075"/>
          <p14:tracePt t="91591" x="3017838" y="2241550"/>
          <p14:tracePt t="91625" x="3054350" y="2152650"/>
          <p14:tracePt t="91658" x="3071813" y="2071688"/>
          <p14:tracePt t="91691" x="3081338" y="2000250"/>
          <p14:tracePt t="91724" x="3089275" y="1920875"/>
          <p14:tracePt t="91764" x="3089275" y="1893888"/>
          <p14:tracePt t="91796" x="3089275" y="1857375"/>
          <p14:tracePt t="91828" x="3108325" y="1768475"/>
          <p14:tracePt t="91858" x="3116263" y="1660525"/>
          <p14:tracePt t="91891" x="3125788" y="1625600"/>
          <p14:tracePt t="91991" x="3143250" y="1616075"/>
          <p14:tracePt t="92031" x="3143250" y="1589088"/>
          <p14:tracePt t="92062" x="3143250" y="1544638"/>
          <p14:tracePt t="92091" x="3152775" y="1517650"/>
          <p14:tracePt t="92208" x="3152775" y="1509713"/>
          <p14:tracePt t="92232" x="3125788" y="1482725"/>
          <p14:tracePt t="92391" x="3125788" y="1473200"/>
          <p14:tracePt t="93991" x="2697163" y="1741488"/>
          <p14:tracePt t="94015" x="2490788" y="2027238"/>
          <p14:tracePt t="94045" x="2455863" y="2759075"/>
          <p14:tracePt t="94078" x="2419350" y="3741738"/>
          <p14:tracePt t="94108" x="2446338" y="4251325"/>
          <p14:tracePt t="94126" x="2473325" y="4429125"/>
          <p14:tracePt t="94159" x="2473325" y="4572000"/>
          <p14:tracePt t="94191" x="2473325" y="4608513"/>
          <p14:tracePt t="94232" x="2490788" y="4635500"/>
          <p14:tracePt t="94295" x="2500313" y="4635500"/>
          <p14:tracePt t="94328" x="2544763" y="4652963"/>
          <p14:tracePt t="94358" x="2571750" y="4662488"/>
          <p14:tracePt t="94391" x="2697163" y="4662488"/>
          <p14:tracePt t="94425" x="2874963" y="4670425"/>
          <p14:tracePt t="94458" x="2965450" y="4670425"/>
          <p14:tracePt t="94482" x="3000375" y="4670425"/>
          <p14:tracePt t="100829" x="3009900" y="4537075"/>
          <p14:tracePt t="100859" x="3027363" y="4429125"/>
          <p14:tracePt t="100892" x="3027363" y="4384675"/>
          <p14:tracePt t="100926" x="3027363" y="4367213"/>
          <p14:tracePt t="100959" x="3036888" y="4340225"/>
          <p14:tracePt t="100992" x="3054350" y="4330700"/>
          <p14:tracePt t="101016" x="3054350" y="4259263"/>
          <p14:tracePt t="101046" x="2990850" y="4224338"/>
          <p14:tracePt t="101392" x="2990850" y="4214813"/>
          <p14:tracePt t="101426" x="2990850" y="4170363"/>
          <p14:tracePt t="101459" x="3009900" y="4170363"/>
          <p14:tracePt t="101483" x="3044825" y="4152900"/>
          <p14:tracePt t="101516" x="3054350" y="4125913"/>
          <p14:tracePt t="101546" x="3036888" y="4081463"/>
          <p14:tracePt t="101579" x="3017838" y="4027488"/>
          <p14:tracePt t="101609" x="3017838" y="3973513"/>
          <p14:tracePt t="101627" x="3000375" y="3921125"/>
          <p14:tracePt t="101659" x="3000375" y="3840163"/>
          <p14:tracePt t="101692" x="2990850" y="3733800"/>
          <p14:tracePt t="101726" x="2965450" y="3608388"/>
          <p14:tracePt t="101749" x="2919413" y="3527425"/>
          <p14:tracePt t="101780" x="2901950" y="3473450"/>
          <p14:tracePt t="101813" x="2901950" y="3438525"/>
          <p14:tracePt t="101876" x="2894013" y="3429000"/>
          <p14:tracePt t="101942" x="2857500" y="3411538"/>
          <p14:tracePt t="101976" x="2803525" y="3411538"/>
          <p14:tracePt t="101999" x="2786063" y="3411538"/>
          <p14:tracePt t="102033" x="2751138" y="3421063"/>
          <p14:tracePt t="102063" x="2714625" y="3421063"/>
          <p14:tracePt t="102092" x="2697163" y="3421063"/>
          <p14:tracePt t="102126" x="2633663" y="3421063"/>
          <p14:tracePt t="102160" x="2589213" y="3421063"/>
          <p14:tracePt t="102192" x="2536825" y="3402013"/>
          <p14:tracePt t="102226" x="2455863" y="3384550"/>
          <p14:tracePt t="102249" x="2401888" y="3384550"/>
          <p14:tracePt t="102280" x="2286000" y="3384550"/>
          <p14:tracePt t="102313" x="2170113" y="3375025"/>
          <p14:tracePt t="102343" x="2108200" y="3375025"/>
          <p14:tracePt t="102376" x="2000250" y="3375025"/>
          <p14:tracePt t="102409" x="1911350" y="3375025"/>
          <p14:tracePt t="102443" x="1847850" y="3375025"/>
          <p14:tracePt t="102476" x="1803400" y="3357563"/>
          <p14:tracePt t="102516" x="1785938" y="3349625"/>
          <p14:tracePt t="102693" x="1768475" y="3330575"/>
          <p14:tracePt t="102735" x="1768475" y="3313113"/>
          <p14:tracePt t="102846" x="1751013" y="3303588"/>
          <p14:tracePt t="102876" x="1731963" y="3303588"/>
          <p14:tracePt t="102909" x="1724025" y="3303588"/>
          <p14:tracePt t="102942" x="1697038" y="3322638"/>
          <p14:tracePt t="102992" x="1660525" y="3367088"/>
          <p14:tracePt t="103016" x="1652588" y="3384550"/>
          <p14:tracePt t="103047" x="1652588" y="3394075"/>
          <p14:tracePt t="103092" x="1643063" y="3402013"/>
          <p14:tracePt t="103235" x="1633538" y="3411538"/>
          <p14:tracePt t="103299" x="1633538" y="3429000"/>
          <p14:tracePt t="103330" x="1625600" y="3455988"/>
          <p14:tracePt t="103359" x="1625600" y="3473450"/>
          <p14:tracePt t="103393" x="1625600" y="3482975"/>
          <p14:tracePt t="103443" x="1625600" y="3500438"/>
          <p14:tracePt t="103476" x="1625600" y="3544888"/>
          <p14:tracePt t="103500" x="1625600" y="3563938"/>
          <p14:tracePt t="103593" x="1625600" y="3571875"/>
          <p14:tracePt t="103676" x="1633538" y="3589338"/>
          <p14:tracePt t="103709" x="1652588" y="3598863"/>
          <p14:tracePt t="103749" x="1652588" y="3608388"/>
          <p14:tracePt t="103783" x="1652588" y="3625850"/>
          <p14:tracePt t="103843" x="1660525" y="3625850"/>
          <p14:tracePt t="103876" x="1670050" y="3635375"/>
          <p14:tracePt t="103943" x="1687513" y="3643313"/>
          <p14:tracePt t="103976" x="1697038" y="3662363"/>
          <p14:tracePt t="104016" x="1714500" y="3679825"/>
          <p14:tracePt t="104047" x="1731963" y="3687763"/>
          <p14:tracePt t="104093" x="1741488" y="3687763"/>
          <p14:tracePt t="104126" x="1795463" y="3706813"/>
          <p14:tracePt t="104160" x="1839913" y="3733800"/>
          <p14:tracePt t="104193" x="1866900" y="3751263"/>
          <p14:tracePt t="104226" x="1919288" y="3759200"/>
          <p14:tracePt t="104250" x="1990725" y="3778250"/>
          <p14:tracePt t="104280" x="2027238" y="3778250"/>
          <p14:tracePt t="104313" x="2054225" y="3778250"/>
          <p14:tracePt t="104343" x="2108200" y="3778250"/>
          <p14:tracePt t="104376" x="2170113" y="3778250"/>
          <p14:tracePt t="104409" x="2259013" y="3778250"/>
          <p14:tracePt t="104443" x="2322513" y="3778250"/>
          <p14:tracePt t="104476" x="2428875" y="3778250"/>
          <p14:tracePt t="104500" x="2482850" y="3778250"/>
          <p14:tracePt t="104533" x="2536825" y="3768725"/>
          <p14:tracePt t="104610" x="2571750" y="3768725"/>
          <p14:tracePt t="104627" x="2581275" y="3768725"/>
          <p14:tracePt t="104659" x="2598738" y="3786188"/>
          <p14:tracePt t="104726" x="2608263" y="3805238"/>
          <p14:tracePt t="104750" x="2616200" y="3822700"/>
          <p14:tracePt t="104783" x="2616200" y="3840163"/>
          <p14:tracePt t="104813" x="2616200" y="3884613"/>
          <p14:tracePt t="104859" x="2633663" y="3929063"/>
          <p14:tracePt t="104943" x="2643188" y="3948113"/>
          <p14:tracePt t="104976" x="2643188" y="3983038"/>
          <p14:tracePt t="105000" x="2643188" y="4010025"/>
          <p14:tracePt t="105033" x="2643188" y="4027488"/>
          <p14:tracePt t="105236" x="2643188" y="3965575"/>
          <p14:tracePt t="105267" x="2643188" y="3849688"/>
          <p14:tracePt t="105297" x="2633663" y="3751263"/>
          <p14:tracePt t="105330" x="2589213" y="3724275"/>
          <p14:tracePt t="105360" x="2544763" y="3714750"/>
          <p14:tracePt t="105393" x="2473325" y="3706813"/>
          <p14:tracePt t="105426" x="2366963" y="3706813"/>
          <p14:tracePt t="105459" x="2322513" y="3706813"/>
          <p14:tracePt t="105510" x="2259013" y="3706813"/>
          <p14:tracePt t="105546" x="2187575" y="3706813"/>
          <p14:tracePt t="105579" x="2160588" y="3706813"/>
          <p14:tracePt t="105626" x="2108200" y="3706813"/>
          <p14:tracePt t="105676" x="2081213" y="3706813"/>
          <p14:tracePt t="105710" x="2054225" y="3697288"/>
          <p14:tracePt t="105759" x="2009775" y="3662363"/>
          <p14:tracePt t="105784" x="1990725" y="3643313"/>
          <p14:tracePt t="105814" x="1973263" y="3635375"/>
          <p14:tracePt t="105846" x="1973263" y="3589338"/>
          <p14:tracePt t="105876" x="1965325" y="3527425"/>
          <p14:tracePt t="105909" x="1928813" y="3438525"/>
          <p14:tracePt t="105943" x="1884363" y="3357563"/>
          <p14:tracePt t="105976" x="1857375" y="3278188"/>
          <p14:tracePt t="106000" x="1839913" y="3251200"/>
          <p14:tracePt t="106063" x="1830388" y="3241675"/>
          <p14:tracePt t="106096" x="1803400" y="3224213"/>
          <p14:tracePt t="106126" x="1785938" y="3206750"/>
          <p14:tracePt t="106160" x="1758950" y="3206750"/>
          <p14:tracePt t="106193" x="1724025" y="3214688"/>
          <p14:tracePt t="106211" x="1724025" y="3241675"/>
          <p14:tracePt t="106259" x="1687513" y="3322638"/>
          <p14:tracePt t="106281" x="1679575" y="3402013"/>
          <p14:tracePt t="106313" x="1679575" y="3482975"/>
          <p14:tracePt t="106343" x="1679575" y="3509963"/>
          <p14:tracePt t="106376" x="1679575" y="3581400"/>
          <p14:tracePt t="106410" x="1679575" y="3625850"/>
          <p14:tracePt t="106443" x="1687513" y="3670300"/>
          <p14:tracePt t="106476" x="1714500" y="3687763"/>
          <p14:tracePt t="106516" x="1751013" y="3697288"/>
          <p14:tracePt t="106547" x="1803400" y="3706813"/>
          <p14:tracePt t="106564" x="1839913" y="3724275"/>
          <p14:tracePt t="106593" x="1901825" y="3724275"/>
          <p14:tracePt t="106626" x="1982788" y="3724275"/>
          <p14:tracePt t="106660" x="2054225" y="3724275"/>
          <p14:tracePt t="106693" x="2081213" y="3733800"/>
          <p14:tracePt t="106726" x="2125663" y="3733800"/>
          <p14:tracePt t="106750" x="2152650" y="3733800"/>
          <p14:tracePt t="106782" x="2179638" y="3733800"/>
          <p14:tracePt t="106813" x="2205038" y="3733800"/>
          <p14:tracePt t="106843" x="2259013" y="3751263"/>
          <p14:tracePt t="106876" x="2295525" y="3751263"/>
          <p14:tracePt t="106910" x="2366963" y="3759200"/>
          <p14:tracePt t="106943" x="2401888" y="3759200"/>
          <p14:tracePt t="106976" x="2438400" y="3778250"/>
          <p14:tracePt t="107000" x="2455863" y="3786188"/>
          <p14:tracePt t="107034" x="2482850" y="3786188"/>
          <p14:tracePt t="107064" x="2509838" y="3795713"/>
          <p14:tracePt t="107096" x="2536825" y="3805238"/>
          <p14:tracePt t="107126" x="2589213" y="3822700"/>
          <p14:tracePt t="107160" x="2608263" y="3849688"/>
          <p14:tracePt t="107210" x="2625725" y="3857625"/>
          <p14:tracePt t="107266" x="2643188" y="3867150"/>
          <p14:tracePt t="107297" x="2643188" y="3894138"/>
          <p14:tracePt t="107346" x="2643188" y="3948113"/>
          <p14:tracePt t="107376" x="2643188" y="3983038"/>
          <p14:tracePt t="107410" x="2643188" y="4010025"/>
          <p14:tracePt t="107610" x="2633663" y="3948113"/>
          <p14:tracePt t="107627" x="2625725" y="3911600"/>
          <p14:tracePt t="107660" x="2616200" y="3894138"/>
          <p14:tracePt t="107693" x="2589213" y="3876675"/>
          <p14:tracePt t="107726" x="2536825" y="3876675"/>
          <p14:tracePt t="107751" x="2490788" y="3876675"/>
          <p14:tracePt t="107782" x="2428875" y="3876675"/>
          <p14:tracePt t="107813" x="2374900" y="3876675"/>
          <p14:tracePt t="107846" x="2347913" y="3876675"/>
          <p14:tracePt t="107876" x="2276475" y="3876675"/>
          <p14:tracePt t="107910" x="2232025" y="3876675"/>
          <p14:tracePt t="107943" x="2170113" y="3876675"/>
          <p14:tracePt t="107976" x="2098675" y="3857625"/>
          <p14:tracePt t="108000" x="2071688" y="3857625"/>
          <p14:tracePt t="108034" x="2017713" y="3849688"/>
          <p14:tracePt t="108064" x="1955800" y="3830638"/>
          <p14:tracePt t="108096" x="1901825" y="3795713"/>
          <p14:tracePt t="108127" x="1839913" y="3768725"/>
          <p14:tracePt t="108161" x="1803400" y="3687763"/>
          <p14:tracePt t="108193" x="1758950" y="3581400"/>
          <p14:tracePt t="108211" x="1751013" y="3563938"/>
          <p14:tracePt t="108243" x="1741488" y="3482975"/>
          <p14:tracePt t="108267" x="1741488" y="3446463"/>
          <p14:tracePt t="108297" x="1741488" y="3384550"/>
          <p14:tracePt t="108330" x="1741488" y="3349625"/>
          <p14:tracePt t="108550" x="1704975" y="3375025"/>
          <p14:tracePt t="108581" x="1670050" y="3455988"/>
          <p14:tracePt t="108610" x="1660525" y="3544888"/>
          <p14:tracePt t="108628" x="1660525" y="3563938"/>
          <p14:tracePt t="108660" x="1687513" y="3635375"/>
          <p14:tracePt t="108693" x="1724025" y="3679825"/>
          <p14:tracePt t="108711" x="1741488" y="3687763"/>
          <p14:tracePt t="108735" x="1776413" y="3714750"/>
          <p14:tracePt t="108767" x="1847850" y="3741738"/>
          <p14:tracePt t="108800" x="1938338" y="3741738"/>
          <p14:tracePt t="108831" x="2017713" y="3741738"/>
          <p14:tracePt t="108860" x="2108200" y="3751263"/>
          <p14:tracePt t="108893" x="2160588" y="3759200"/>
          <p14:tracePt t="108927" x="2224088" y="3759200"/>
          <p14:tracePt t="108960" x="2268538" y="3759200"/>
          <p14:tracePt t="108985" x="2322513" y="3759200"/>
          <p14:tracePt t="109017" x="2366963" y="3778250"/>
          <p14:tracePt t="109050" x="2419350" y="3840163"/>
          <p14:tracePt t="109081" x="2482850" y="3849688"/>
          <p14:tracePt t="109110" x="2536825" y="3857625"/>
          <p14:tracePt t="109128" x="2562225" y="3857625"/>
          <p14:tracePt t="109161" x="2679700" y="3867150"/>
          <p14:tracePt t="109193" x="2714625" y="3884613"/>
          <p14:tracePt t="109227" x="2724150" y="3921125"/>
          <p14:tracePt t="109250" x="2724150" y="3956050"/>
          <p14:tracePt t="109281" x="2732088" y="3973513"/>
          <p14:tracePt t="109330" x="2732088" y="3983038"/>
          <p14:tracePt t="109393" x="2732088" y="4010025"/>
          <p14:tracePt t="109500" x="2732088" y="3956050"/>
          <p14:tracePt t="109534" x="2732088" y="3813175"/>
          <p14:tracePt t="109564" x="2732088" y="3751263"/>
          <p14:tracePt t="109596" x="2714625" y="3751263"/>
          <p14:tracePt t="109643" x="2714625" y="3741738"/>
          <p14:tracePt t="109710" x="2705100" y="3733800"/>
          <p14:tracePt t="109735" x="2697163" y="3697288"/>
          <p14:tracePt t="109767" x="2660650" y="3589338"/>
          <p14:tracePt t="109800" x="2652713" y="3349625"/>
          <p14:tracePt t="109830" x="2643188" y="2822575"/>
          <p14:tracePt t="109860" x="2616200" y="2401888"/>
          <p14:tracePt t="109893" x="2608263" y="2357438"/>
          <p14:tracePt t="110097" x="2544763" y="2446338"/>
          <p14:tracePt t="110127" x="2509838" y="2473325"/>
          <p14:tracePt t="110161" x="2500313" y="2527300"/>
          <p14:tracePt t="110193" x="2500313" y="2563813"/>
          <p14:tracePt t="110227" x="2490788" y="2598738"/>
          <p14:tracePt t="110393" x="2490788" y="2616200"/>
          <p14:tracePt t="110427" x="2455863" y="2660650"/>
          <p14:tracePt t="110460" x="2428875" y="2687638"/>
          <p14:tracePt t="110510" x="2384425" y="2697163"/>
          <p14:tracePt t="110534" x="2366963" y="2706688"/>
          <p14:tracePt t="110564" x="2330450" y="2732088"/>
          <p14:tracePt t="110597" x="2312988" y="2759075"/>
          <p14:tracePt t="110627" x="2312988" y="2768600"/>
          <p14:tracePt t="110660" x="2303463" y="2768600"/>
          <p14:tracePt t="110960" x="2295525" y="2768600"/>
          <p14:tracePt t="111034" x="2276475" y="2768600"/>
          <p14:tracePt t="111080" x="2251075" y="2768600"/>
          <p14:tracePt t="111161" x="2241550" y="2768600"/>
          <p14:tracePt t="111377" x="2366963" y="2751138"/>
          <p14:tracePt t="111410" x="2428875" y="2732088"/>
          <p14:tracePt t="111444" x="2465388" y="2732088"/>
          <p14:tracePt t="111477" x="2482850" y="2732088"/>
          <p14:tracePt t="111500" x="2500313" y="2732088"/>
          <p14:tracePt t="111534" x="2536825" y="2732088"/>
          <p14:tracePt t="111564" x="2562225" y="2732088"/>
          <p14:tracePt t="111597" x="2589213" y="2732088"/>
          <p14:tracePt t="111627" x="2625725" y="2714625"/>
          <p14:tracePt t="111660" x="2670175" y="2714625"/>
          <p14:tracePt t="111694" x="2751138" y="2706688"/>
          <p14:tracePt t="111727" x="2867025" y="2652713"/>
          <p14:tracePt t="111751" x="2911475" y="2616200"/>
          <p14:tracePt t="111784" x="2946400" y="2616200"/>
          <p14:tracePt t="111814" x="2973388" y="2625725"/>
          <p14:tracePt t="111847" x="3017838" y="2660650"/>
          <p14:tracePt t="111877" x="3044825" y="2660650"/>
          <p14:tracePt t="111910" x="3108325" y="2635250"/>
          <p14:tracePt t="111944" x="3133725" y="2635250"/>
          <p14:tracePt t="112017" x="3170238" y="2652713"/>
          <p14:tracePt t="112048" x="3214688" y="2660650"/>
          <p14:tracePt t="112064" x="3241675" y="2660650"/>
          <p14:tracePt t="112097" x="3268663" y="2670175"/>
          <p14:tracePt t="112127" x="3286125" y="2670175"/>
          <p14:tracePt t="112161" x="3313113" y="2670175"/>
          <p14:tracePt t="112194" x="3367088" y="2670175"/>
          <p14:tracePt t="112227" x="3438525" y="2670175"/>
          <p14:tracePt t="112251" x="3465513" y="2660650"/>
          <p14:tracePt t="112284" x="3517900" y="2660650"/>
          <p14:tracePt t="112314" x="3554413" y="2660650"/>
          <p14:tracePt t="112347" x="3581400" y="2660650"/>
          <p14:tracePt t="112377" x="3598863" y="2660650"/>
          <p14:tracePt t="112410" x="3625850" y="2670175"/>
          <p14:tracePt t="112444" x="3633788" y="2670175"/>
          <p14:tracePt t="112494" x="3652838" y="2679700"/>
          <p14:tracePt t="112783" x="3670300" y="2687638"/>
          <p14:tracePt t="112814" x="3670300" y="2697163"/>
          <p14:tracePt t="112847" x="3670300" y="2714625"/>
          <p14:tracePt t="112960" x="3670300" y="2724150"/>
          <p14:tracePt t="113127" x="3670300" y="2732088"/>
          <p14:tracePt t="113244" x="3670300" y="2741613"/>
          <p14:tracePt t="113460" x="3670300" y="2759075"/>
          <p14:tracePt t="113894" x="3670300" y="2768600"/>
          <p14:tracePt t="114227" x="3652838" y="2679700"/>
          <p14:tracePt t="114261" x="3608388" y="2482850"/>
          <p14:tracePt t="114284" x="3562350" y="2322513"/>
          <p14:tracePt t="114315" x="3527425" y="2187575"/>
          <p14:tracePt t="114347" x="3438525" y="2027238"/>
          <p14:tracePt t="114377" x="3411538" y="1911350"/>
          <p14:tracePt t="114411" x="3375025" y="1830388"/>
          <p14:tracePt t="114444" x="3367088" y="1795463"/>
          <p14:tracePt t="114477" x="3357563" y="1751013"/>
          <p14:tracePt t="114503" x="3348038" y="1724025"/>
          <p14:tracePt t="114581" x="3322638" y="1697038"/>
          <p14:tracePt t="114628" x="3322638" y="1687513"/>
          <p14:tracePt t="114661" x="3313113" y="1670050"/>
          <p14:tracePt t="114727" x="3313113" y="1660525"/>
          <p14:tracePt t="114784" x="3295650" y="1643063"/>
          <p14:tracePt t="114814" x="3295650" y="1633538"/>
          <p14:tracePt t="114911" x="3276600" y="1741488"/>
          <p14:tracePt t="114944" x="3276600" y="1795463"/>
          <p14:tracePt t="114977" x="3276600" y="1830388"/>
          <p14:tracePt t="115011" x="3276600" y="1911350"/>
          <p14:tracePt t="115035" x="3276600" y="1928813"/>
          <p14:tracePt t="115081" x="3276600" y="1973263"/>
          <p14:tracePt t="115111" x="3295650" y="2027238"/>
          <p14:tracePt t="115128" x="3295650" y="2036763"/>
          <p14:tracePt t="115161" x="3303588" y="2054225"/>
          <p14:tracePt t="115194" x="3303588" y="2063750"/>
          <p14:tracePt t="115227" x="3322638" y="2125663"/>
          <p14:tracePt t="115261" x="3357563" y="2160588"/>
          <p14:tracePt t="115330" x="3375025" y="2187575"/>
          <p14:tracePt t="115361" x="3384550" y="2214563"/>
          <p14:tracePt t="115728" x="3402013" y="2224088"/>
          <p14:tracePt t="115815" x="3411538" y="2224088"/>
          <p14:tracePt t="115877" x="3419475" y="2224088"/>
          <p14:tracePt t="115977" x="3429000" y="2224088"/>
          <p14:tracePt t="117378" x="3438525" y="2251075"/>
          <p14:tracePt t="117411" x="3473450" y="2357438"/>
          <p14:tracePt t="117444" x="3509963" y="2428875"/>
          <p14:tracePt t="117478" x="3536950" y="2465388"/>
          <p14:tracePt t="117511" x="3571875" y="2500313"/>
          <p14:tracePt t="117535" x="3598863" y="2509838"/>
          <p14:tracePt t="117565" x="3670300" y="2536825"/>
          <p14:tracePt t="117598" x="3759200" y="2536825"/>
          <p14:tracePt t="117628" x="3884613" y="2544763"/>
          <p14:tracePt t="117645" x="3965575" y="2544763"/>
          <p14:tracePt t="117678" x="4179888" y="2563813"/>
          <p14:tracePt t="117711" x="4438650" y="2598738"/>
          <p14:tracePt t="117736" x="4483100" y="2598738"/>
          <p14:tracePt t="117768" x="4510088" y="2608263"/>
          <p14:tracePt t="118017" x="4518025" y="2608263"/>
          <p14:tracePt t="118128" x="4518025" y="2616200"/>
          <p14:tracePt t="118278" x="4518025" y="2635250"/>
          <p14:tracePt t="118302" x="4510088" y="2643188"/>
          <p14:tracePt t="119895" x="4510088" y="2652713"/>
          <p14:tracePt t="120081" x="4491038" y="2670175"/>
          <p14:tracePt t="120111" x="4465638" y="2697163"/>
          <p14:tracePt t="120129" x="4456113" y="2706688"/>
          <p14:tracePt t="120162" x="4411663" y="2724150"/>
          <p14:tracePt t="120195" x="4330700" y="2724150"/>
          <p14:tracePt t="120228" x="4268788" y="2724150"/>
          <p14:tracePt t="120252" x="4205288" y="2724150"/>
          <p14:tracePt t="120285" x="4133850" y="2724150"/>
          <p14:tracePt t="120315" x="4027488" y="2724150"/>
          <p14:tracePt t="120348" x="3848100" y="2768600"/>
          <p14:tracePt t="120378" x="3724275" y="2803525"/>
          <p14:tracePt t="120411" x="3652838" y="2822575"/>
          <p14:tracePt t="120445" x="3625850" y="2813050"/>
          <p14:tracePt t="120478" x="3562350" y="2813050"/>
          <p14:tracePt t="120528" x="3509963" y="2813050"/>
          <p14:tracePt t="120568" x="3482975" y="2803525"/>
          <p14:tracePt t="120598" x="3438525" y="2803525"/>
          <p14:tracePt t="120628" x="3419475" y="2803525"/>
          <p14:tracePt t="120661" x="3411538" y="2803525"/>
          <p14:tracePt t="120745" x="3402013" y="2803525"/>
          <p14:tracePt t="120862" x="3402013" y="2795588"/>
          <p14:tracePt t="120995" x="3411538" y="2795588"/>
          <p14:tracePt t="121035" x="3419475" y="2795588"/>
          <p14:tracePt t="121066" x="3438525" y="2795588"/>
          <p14:tracePt t="121114" x="3473450" y="2795588"/>
          <p14:tracePt t="121145" x="3527425" y="2795588"/>
          <p14:tracePt t="121179" x="3562350" y="2795588"/>
          <p14:tracePt t="121211" x="3643313" y="2795588"/>
          <p14:tracePt t="121245" x="3687763" y="2803525"/>
          <p14:tracePt t="121269" x="3714750" y="2803525"/>
          <p14:tracePt t="121362" x="3732213" y="2803525"/>
          <p14:tracePt t="121895" x="3724275" y="2803525"/>
          <p14:tracePt t="122195" x="3714750" y="2786063"/>
          <p14:tracePt t="122228" x="3687763" y="2598738"/>
          <p14:tracePt t="122262" x="3687763" y="2411413"/>
          <p14:tracePt t="122285" x="3687763" y="2312988"/>
          <p14:tracePt t="122315" x="3687763" y="2251075"/>
          <p14:tracePt t="122348" x="3687763" y="2206625"/>
          <p14:tracePt t="123535" x="3687763" y="2251075"/>
          <p14:tracePt t="123566" x="3687763" y="2286000"/>
          <p14:tracePt t="123598" x="3705225" y="2322513"/>
          <p14:tracePt t="123628" x="3751263" y="2366963"/>
          <p14:tracePt t="123662" x="3795713" y="2374900"/>
          <p14:tracePt t="123695" x="3840163" y="2384425"/>
          <p14:tracePt t="123728" x="3867150" y="2393950"/>
          <p14:tracePt t="123762" x="3946525" y="2393950"/>
          <p14:tracePt t="123785" x="4017963" y="2393950"/>
          <p14:tracePt t="123816" x="4152900" y="2420938"/>
          <p14:tracePt t="123849" x="4348163" y="2465388"/>
          <p14:tracePt t="123878" x="4438650" y="2500313"/>
          <p14:tracePt t="123912" x="4589463" y="2509838"/>
          <p14:tracePt t="123945" x="4857750" y="2509838"/>
          <p14:tracePt t="123978" x="5135563" y="2554288"/>
          <p14:tracePt t="124012" x="5224463" y="2589213"/>
          <p14:tracePt t="124035" x="5278438" y="2598738"/>
          <p14:tracePt t="124066" x="5286375" y="2598738"/>
          <p14:tracePt t="124379" x="5259388" y="2598738"/>
          <p14:tracePt t="124412" x="5241925" y="2598738"/>
          <p14:tracePt t="124479" x="5170488" y="2598738"/>
          <p14:tracePt t="124528" x="5143500" y="2598738"/>
          <p14:tracePt t="124552" x="5135563" y="2598738"/>
          <p14:tracePt t="124599" x="5116513" y="2598738"/>
          <p14:tracePt t="124628" x="5089525" y="2598738"/>
          <p14:tracePt t="124646" x="5081588" y="2598738"/>
          <p14:tracePt t="124695" x="5072063" y="2589213"/>
          <p14:tracePt t="124779" x="5064125" y="2589213"/>
          <p14:tracePt t="125051" x="5180013" y="2589213"/>
          <p14:tracePt t="125083" x="5295900" y="2563813"/>
          <p14:tracePt t="125116" x="5340350" y="2554288"/>
          <p14:tracePt t="125145" x="5357813" y="2554288"/>
          <p14:tracePt t="125285" x="5367338" y="2554288"/>
          <p14:tracePt t="126569" x="5251450" y="2608263"/>
          <p14:tracePt t="126599" x="5010150" y="2724150"/>
          <p14:tracePt t="126629" x="4911725" y="2759075"/>
          <p14:tracePt t="126662" x="4902200" y="2768600"/>
          <p14:tracePt t="126745" x="4884738" y="2768600"/>
          <p14:tracePt t="126832" x="4867275" y="2768600"/>
          <p14:tracePt t="126866" x="4822825" y="2768600"/>
          <p14:tracePt t="126896" x="4776788" y="2795588"/>
          <p14:tracePt t="126929" x="4581525" y="2874963"/>
          <p14:tracePt t="126962" x="4491038" y="2911475"/>
          <p14:tracePt t="126995" x="4473575" y="2946400"/>
          <p14:tracePt t="127035" x="4456113" y="3054350"/>
          <p14:tracePt t="127066" x="4465638" y="3179763"/>
          <p14:tracePt t="127099" x="4465638" y="3268663"/>
          <p14:tracePt t="127129" x="4465638" y="3367088"/>
          <p14:tracePt t="127163" x="4465638" y="3527425"/>
          <p14:tracePt t="127195" x="4446588" y="3616325"/>
          <p14:tracePt t="127229" x="4394200" y="3714750"/>
          <p14:tracePt t="127262" x="4295775" y="3778250"/>
          <p14:tracePt t="127286" x="4187825" y="3813175"/>
          <p14:tracePt t="127316" x="4108450" y="3830638"/>
          <p14:tracePt t="127349" x="4027488" y="3840163"/>
          <p14:tracePt t="127363" x="3990975" y="3840163"/>
          <p14:tracePt t="127396" x="3911600" y="3830638"/>
          <p14:tracePt t="127429" x="3786188" y="3822700"/>
          <p14:tracePt t="127462" x="3616325" y="3822700"/>
          <p14:tracePt t="127496" x="3517900" y="3849688"/>
          <p14:tracePt t="127529" x="3419475" y="3884613"/>
          <p14:tracePt t="127553" x="3367088" y="3911600"/>
          <p14:tracePt t="127583" x="3268663" y="3929063"/>
          <p14:tracePt t="127615" x="3214688" y="3938588"/>
          <p14:tracePt t="127645" x="3187700" y="3948113"/>
          <p14:tracePt t="127679" x="3179763" y="3983038"/>
          <p14:tracePt t="127712" x="3170238" y="3992563"/>
          <p14:tracePt t="128496" x="3170238" y="3983038"/>
          <p14:tracePt t="128866" x="3170238" y="3973513"/>
          <p14:tracePt t="129832" x="3170238" y="4000500"/>
          <p14:tracePt t="130036" x="3170238" y="4010025"/>
          <p14:tracePt t="130070" x="3152775" y="4037013"/>
          <p14:tracePt t="130100" x="3125788" y="4037013"/>
          <p14:tracePt t="130129" x="3108325" y="4010025"/>
          <p14:tracePt t="130163" x="3071813" y="3973513"/>
          <p14:tracePt t="130196" x="3062288" y="3948113"/>
          <p14:tracePt t="130229" x="3036888" y="3938588"/>
          <p14:tracePt t="130263" x="2965450" y="3929063"/>
          <p14:tracePt t="130286" x="2938463" y="3921125"/>
          <p14:tracePt t="130316" x="2928938" y="3902075"/>
          <p14:tracePt t="130366" x="2919413" y="3884613"/>
          <p14:tracePt t="130396" x="2911475" y="3876675"/>
          <p14:tracePt t="130446" x="2894013" y="3876675"/>
          <p14:tracePt t="130479" x="2884488" y="3867150"/>
          <p14:tracePt t="130583" x="2990850" y="3857625"/>
          <p14:tracePt t="130616" x="3089275" y="3822700"/>
          <p14:tracePt t="130630" x="3133725" y="3813175"/>
          <p14:tracePt t="130662" x="3251200" y="3733800"/>
          <p14:tracePt t="130696" x="3295650" y="3687763"/>
          <p14:tracePt t="130779" x="3295650" y="3921125"/>
          <p14:tracePt t="130803" x="3224213" y="4295775"/>
          <p14:tracePt t="130833" x="3197225" y="4357688"/>
          <p14:tracePt t="130866" x="3197225" y="4376738"/>
          <p14:tracePt t="130912" x="3160713" y="4241800"/>
          <p14:tracePt t="130946" x="3143250" y="4108450"/>
          <p14:tracePt t="130980" x="3143250" y="4054475"/>
          <p14:tracePt t="131099" x="3143250" y="4197350"/>
          <p14:tracePt t="131129" x="3160713" y="4322763"/>
          <p14:tracePt t="131213" x="3179763" y="4125913"/>
          <p14:tracePt t="131246" x="3214688" y="3857625"/>
          <p14:tracePt t="131270" x="3224213" y="3813175"/>
          <p14:tracePt t="131366" x="3224213" y="3921125"/>
          <p14:tracePt t="131396" x="3214688" y="4108450"/>
          <p14:tracePt t="131429" x="3197225" y="4214813"/>
          <p14:tracePt t="131463" x="3197225" y="4233863"/>
          <p14:tracePt t="131529" x="3187700" y="4081463"/>
          <p14:tracePt t="131553" x="3187700" y="3965575"/>
          <p14:tracePt t="131583" x="3187700" y="3894138"/>
          <p14:tracePt t="131616" x="3197225" y="3876675"/>
          <p14:tracePt t="131713" x="3179763" y="4179888"/>
          <p14:tracePt t="131746" x="3160713" y="4340225"/>
          <p14:tracePt t="131819" x="3152775" y="4259263"/>
          <p14:tracePt t="131850" x="3205163" y="3938588"/>
          <p14:tracePt t="131880" x="3224213" y="3830638"/>
          <p14:tracePt t="131897" x="3224213" y="3822700"/>
          <p14:tracePt t="132013" x="3205163" y="4010025"/>
          <p14:tracePt t="132037" x="3187700" y="4135438"/>
          <p14:tracePt t="132070" x="3187700" y="4170363"/>
          <p14:tracePt t="132164" x="3187700" y="4027488"/>
          <p14:tracePt t="132196" x="3187700" y="3894138"/>
          <p14:tracePt t="132229" x="3187700" y="3884613"/>
          <p14:tracePt t="132320" x="3160713" y="4071938"/>
          <p14:tracePt t="132350" x="3125788" y="4214813"/>
          <p14:tracePt t="132379" x="3125788" y="4224338"/>
          <p14:tracePt t="132463" x="3125788" y="4027488"/>
          <p14:tracePt t="132496" x="3143250" y="3849688"/>
          <p14:tracePt t="132522" x="3143250" y="3822700"/>
          <p14:tracePt t="132633" x="3143250" y="3884613"/>
          <p14:tracePt t="132663" x="3133725" y="4000500"/>
          <p14:tracePt t="132696" x="3125788" y="4071938"/>
          <p14:tracePt t="132779" x="3133725" y="3929063"/>
          <p14:tracePt t="132803" x="3152775" y="3857625"/>
          <p14:tracePt t="132833" x="3152775" y="3830638"/>
          <p14:tracePt t="132866" x="3152775" y="3822700"/>
          <p14:tracePt t="132963" x="3152775" y="3921125"/>
          <p14:tracePt t="132996" x="3152775" y="4037013"/>
          <p14:tracePt t="133130" x="3152775" y="3857625"/>
          <p14:tracePt t="133164" x="3152775" y="3795713"/>
          <p14:tracePt t="133287" x="3116263" y="4125913"/>
          <p14:tracePt t="133320" x="3089275" y="4268788"/>
          <p14:tracePt t="133350" x="3081338" y="4313238"/>
          <p14:tracePt t="133446" x="3081338" y="4143375"/>
          <p14:tracePt t="133479" x="3081338" y="4054475"/>
          <p14:tracePt t="133513" x="3081338" y="4000500"/>
          <p14:tracePt t="133536" x="3098800" y="3956050"/>
          <p14:tracePt t="133570" x="3098800" y="3929063"/>
          <p14:tracePt t="133646" x="3125788" y="4251325"/>
          <p14:tracePt t="133680" x="3143250" y="4376738"/>
          <p14:tracePt t="133713" x="3143250" y="4402138"/>
          <p14:tracePt t="133779" x="3160713" y="3929063"/>
          <p14:tracePt t="133803" x="3160713" y="3786188"/>
          <p14:tracePt t="133834" x="3160713" y="3751263"/>
          <p14:tracePt t="133946" x="3152775" y="3938588"/>
          <p14:tracePt t="133980" x="3152775" y="4116388"/>
          <p14:tracePt t="134100" x="3152775" y="4037013"/>
          <p14:tracePt t="134133" x="3170238" y="3840163"/>
          <p14:tracePt t="134164" x="3179763" y="3805238"/>
          <p14:tracePt t="134196" x="3179763" y="3786188"/>
          <p14:tracePt t="134263" x="3179763" y="3973513"/>
          <p14:tracePt t="134287" x="3160713" y="4268788"/>
          <p14:tracePt t="134317" x="3152775" y="4313238"/>
          <p14:tracePt t="134396" x="3170238" y="4116388"/>
          <p14:tracePt t="134430" x="3170238" y="4027488"/>
          <p14:tracePt t="134496" x="3170238" y="4000500"/>
          <p14:tracePt t="134600" x="3152775" y="4108450"/>
          <p14:tracePt t="134633" x="3089275" y="4197350"/>
          <p14:tracePt t="134663" x="3062288" y="4241800"/>
          <p14:tracePt t="134696" x="3009900" y="4259263"/>
          <p14:tracePt t="134730" x="2946400" y="4187825"/>
          <p14:tracePt t="134763" x="2911475" y="4098925"/>
          <p14:tracePt t="134787" x="2894013" y="4054475"/>
          <p14:tracePt t="134820" x="2884488" y="3973513"/>
          <p14:tracePt t="134850" x="2857500" y="3849688"/>
          <p14:tracePt t="134883" x="2847975" y="3813175"/>
          <p14:tracePt t="135046" x="2840038" y="3741738"/>
          <p14:tracePt t="135070" x="2830513" y="3733800"/>
          <p14:tracePt t="135213" x="2830513" y="3768725"/>
          <p14:tracePt t="135247" x="2867025" y="3822700"/>
          <p14:tracePt t="135280" x="2901950" y="3911600"/>
          <p14:tracePt t="135303" x="2901950" y="3992563"/>
          <p14:tracePt t="135334" x="2901950" y="4037013"/>
          <p14:tracePt t="135366" x="2894013" y="4044950"/>
          <p14:tracePt t="135396" x="2867025" y="4054475"/>
          <p14:tracePt t="135430" x="2830513" y="4054475"/>
          <p14:tracePt t="135463" x="2795588" y="3929063"/>
          <p14:tracePt t="135496" x="2776538" y="3840163"/>
          <p14:tracePt t="135521" x="2751138" y="3822700"/>
          <p14:tracePt t="135554" x="2732088" y="3778250"/>
          <p14:tracePt t="135600" x="2714625" y="3778250"/>
          <p14:tracePt t="135786" x="2732088" y="3857625"/>
          <p14:tracePt t="135820" x="2741613" y="4037013"/>
          <p14:tracePt t="135851" x="2741613" y="4162425"/>
          <p14:tracePt t="135883" x="2724150" y="4241800"/>
          <p14:tracePt t="135913" x="2724150" y="4251325"/>
          <p14:tracePt t="136071" x="2724150" y="3983038"/>
          <p14:tracePt t="136100" x="2724150" y="3911600"/>
          <p14:tracePt t="136133" x="2724150" y="3867150"/>
          <p14:tracePt t="136164" x="2714625" y="3840163"/>
          <p14:tracePt t="136197" x="2705100" y="3830638"/>
          <p14:tracePt t="136230" x="2705100" y="3813175"/>
          <p14:tracePt t="136384" x="2705100" y="3830638"/>
          <p14:tracePt t="136413" x="2705100" y="3857625"/>
          <p14:tracePt t="136447" x="2705100" y="3867150"/>
          <p14:tracePt t="136480" x="2714625" y="3929063"/>
          <p14:tracePt t="136513" x="2732088" y="4010025"/>
          <p14:tracePt t="136537" x="2732088" y="4027488"/>
          <p14:tracePt t="136587" x="2732088" y="4054475"/>
          <p14:tracePt t="136633" x="2732088" y="4071938"/>
          <p14:tracePt t="136663" x="2732088" y="4116388"/>
          <p14:tracePt t="136697" x="2732088" y="4125913"/>
          <p14:tracePt t="136820" x="2732088" y="4037013"/>
          <p14:tracePt t="136851" x="2741613" y="3902075"/>
          <p14:tracePt t="136883" x="2741613" y="3778250"/>
          <p14:tracePt t="136913" x="2741613" y="3733800"/>
          <p14:tracePt t="136947" x="2732088" y="3679825"/>
          <p14:tracePt t="136980" x="2732088" y="3670300"/>
          <p14:tracePt t="137013" x="2732088" y="3652838"/>
          <p14:tracePt t="137164" x="2751138" y="3643313"/>
          <p14:tracePt t="137337" x="2768600" y="3714750"/>
          <p14:tracePt t="137367" x="2776538" y="3759200"/>
          <p14:tracePt t="137397" x="2776538" y="3768725"/>
          <p14:tracePt t="137513" x="2768600" y="3805238"/>
          <p14:tracePt t="137537" x="2751138" y="3857625"/>
          <p14:tracePt t="137571" x="2751138" y="3884613"/>
          <p14:tracePt t="137601" x="2741613" y="3911600"/>
          <p14:tracePt t="137764" x="2741613" y="3813175"/>
          <p14:tracePt t="137787" x="2741613" y="3751263"/>
          <p14:tracePt t="137820" x="2741613" y="3741738"/>
          <p14:tracePt t="138134" x="2741613" y="3778250"/>
          <p14:tracePt t="138164" x="2741613" y="3894138"/>
          <p14:tracePt t="138197" x="2741613" y="4019550"/>
          <p14:tracePt t="138230" x="2732088" y="4098925"/>
          <p14:tracePt t="138264" x="2732088" y="4187825"/>
          <p14:tracePt t="138303" x="2732088" y="4233863"/>
          <p14:tracePt t="138554" x="2732088" y="4214813"/>
          <p14:tracePt t="138584" x="2732088" y="4143375"/>
          <p14:tracePt t="138617" x="2732088" y="4071938"/>
          <p14:tracePt t="138631" x="2732088" y="4064000"/>
          <p14:tracePt t="138664" x="2732088" y="4000500"/>
          <p14:tracePt t="138697" x="2732088" y="3973513"/>
          <p14:tracePt t="138730" x="2732088" y="3956050"/>
          <p14:tracePt t="138780" x="2724150" y="3929063"/>
          <p14:tracePt t="138804" x="2705100" y="3894138"/>
          <p14:tracePt t="138834" x="2697163" y="3857625"/>
          <p14:tracePt t="138867" x="2697163" y="3830638"/>
          <p14:tracePt t="139030" x="2697163" y="3822700"/>
          <p14:tracePt t="139164" x="2697163" y="3929063"/>
          <p14:tracePt t="139197" x="2705100" y="4010025"/>
          <p14:tracePt t="139230" x="2705100" y="4135438"/>
          <p14:tracePt t="139264" x="2705100" y="4233863"/>
          <p14:tracePt t="139288" x="2705100" y="4278313"/>
          <p14:tracePt t="139321" x="2705100" y="4313238"/>
          <p14:tracePt t="139351" x="2705100" y="4330700"/>
          <p14:tracePt t="141634" x="2759075" y="4305300"/>
          <p14:tracePt t="141664" x="2822575" y="4268788"/>
          <p14:tracePt t="141697" x="2901950" y="4214813"/>
          <p14:tracePt t="141730" x="2955925" y="4162425"/>
          <p14:tracePt t="141764" x="3054350" y="4098925"/>
          <p14:tracePt t="141788" x="3071813" y="4081463"/>
          <p14:tracePt t="141821" x="3089275" y="4071938"/>
          <p14:tracePt t="141852" x="3133725" y="4071938"/>
          <p14:tracePt t="141884" x="3224213" y="4071938"/>
          <p14:tracePt t="141914" x="3367088" y="4064000"/>
          <p14:tracePt t="141947" x="3562350" y="3983038"/>
          <p14:tracePt t="141965" x="3608388" y="3965575"/>
          <p14:tracePt t="141997" x="3697288" y="3849688"/>
          <p14:tracePt t="142031" x="3776663" y="3813175"/>
          <p14:tracePt t="142054" x="3803650" y="3778250"/>
          <p14:tracePt t="142087" x="3822700" y="3759200"/>
          <p14:tracePt t="142118" x="3911600" y="3714750"/>
          <p14:tracePt t="142147" x="3938588" y="3687763"/>
          <p14:tracePt t="142165" x="3973513" y="3679825"/>
          <p14:tracePt t="142197" x="3983038" y="3652838"/>
          <p14:tracePt t="142231" x="3990975" y="3616325"/>
          <p14:tracePt t="142264" x="4000500" y="3589338"/>
          <p14:tracePt t="142320" x="4010025" y="3581400"/>
          <p14:tracePt t="142351" x="4027488" y="3554413"/>
          <p14:tracePt t="142384" x="4037013" y="3527425"/>
          <p14:tracePt t="142414" x="4044950" y="3500438"/>
          <p14:tracePt t="142447" x="4054475" y="3421063"/>
          <p14:tracePt t="142480" x="4062413" y="3375025"/>
          <p14:tracePt t="142514" x="4081463" y="3349625"/>
          <p14:tracePt t="142538" x="4089400" y="3330575"/>
          <p14:tracePt t="142587" x="4098925" y="3313113"/>
          <p14:tracePt t="142634" x="4098925" y="3303588"/>
          <p14:tracePt t="142664" x="4116388" y="3278188"/>
          <p14:tracePt t="142697" x="4152900" y="3232150"/>
          <p14:tracePt t="142731" x="4160838" y="3214688"/>
          <p14:tracePt t="142764" x="4179888" y="3197225"/>
          <p14:tracePt t="142788" x="4197350" y="3160713"/>
          <p14:tracePt t="142821" x="4259263" y="3143250"/>
          <p14:tracePt t="142851" x="4286250" y="3108325"/>
          <p14:tracePt t="142884" x="4303713" y="3081338"/>
          <p14:tracePt t="143054" x="4330700" y="3081338"/>
          <p14:tracePt t="143085" x="4348163" y="3081338"/>
          <p14:tracePt t="143134" x="4357688" y="3089275"/>
          <p14:tracePt t="143181" x="4375150" y="3116263"/>
          <p14:tracePt t="143214" x="4375150" y="3179763"/>
          <p14:tracePt t="143248" x="4394200" y="3251200"/>
          <p14:tracePt t="143257" x="4394200" y="3295650"/>
          <p14:tracePt t="143288" x="4394200" y="3375025"/>
          <p14:tracePt t="143321" x="4394200" y="3421063"/>
          <p14:tracePt t="143351" x="4394200" y="3438525"/>
          <p14:tracePt t="143384" x="4394200" y="3473450"/>
          <p14:tracePt t="143414" x="4394200" y="3527425"/>
          <p14:tracePt t="143447" x="4384675" y="3625850"/>
          <p14:tracePt t="143481" x="4384675" y="3635375"/>
          <p14:tracePt t="143587" x="4295775" y="3670300"/>
          <p14:tracePt t="143618" x="4205288" y="3697288"/>
          <p14:tracePt t="143632" x="4187825" y="3706813"/>
          <p14:tracePt t="143664" x="4125913" y="3706813"/>
          <p14:tracePt t="143697" x="4089400" y="3706813"/>
          <p14:tracePt t="143731" x="4027488" y="3714750"/>
          <p14:tracePt t="143764" x="3919538" y="3751263"/>
          <p14:tracePt t="143804" x="3884613" y="3751263"/>
          <p14:tracePt t="143834" x="3840163" y="3751263"/>
          <p14:tracePt t="143867" x="3786188" y="3751263"/>
          <p14:tracePt t="143897" x="3768725" y="3751263"/>
          <p14:tracePt t="143931" x="3732213" y="3751263"/>
          <p14:tracePt t="143964" x="3687763" y="3751263"/>
          <p14:tracePt t="143997" x="3633788" y="3751263"/>
          <p14:tracePt t="144031" x="3589338" y="3741738"/>
          <p14:tracePt t="144054" x="3544888" y="3733800"/>
          <p14:tracePt t="144085" x="3527425" y="3733800"/>
          <p14:tracePt t="144117" x="3517900" y="3733800"/>
          <p14:tracePt t="144165" x="3509963" y="3724275"/>
          <p14:tracePt t="144197" x="3490913" y="3733800"/>
          <p14:tracePt t="144231" x="3446463" y="3759200"/>
          <p14:tracePt t="144257" x="3429000" y="3759200"/>
          <p14:tracePt t="144304" x="3411538" y="3759200"/>
          <p14:tracePt t="144367" x="3402013" y="3759200"/>
          <p14:tracePt t="144398" x="3394075" y="3759200"/>
          <p14:tracePt t="144464" x="3375025" y="3759200"/>
          <p14:tracePt t="144498" x="3357563" y="3768725"/>
          <p14:tracePt t="144531" x="3340100" y="3778250"/>
          <p14:tracePt t="144634" x="3330575" y="3778250"/>
          <p14:tracePt t="144681" x="3322638" y="3778250"/>
          <p14:tracePt t="144747" x="3313113" y="3778250"/>
          <p14:tracePt t="144781" x="3303588" y="3778250"/>
          <p14:tracePt t="144805" x="3286125" y="3786188"/>
          <p14:tracePt t="144835" x="3259138" y="3786188"/>
          <p14:tracePt t="144914" x="3259138" y="3795713"/>
          <p14:tracePt t="144964" x="3224213" y="3795713"/>
          <p14:tracePt t="144998" x="3214688" y="3795713"/>
          <p14:tracePt t="145031" x="3197225" y="3822700"/>
          <p14:tracePt t="145055" x="3187700" y="3840163"/>
          <p14:tracePt t="145088" x="3187700" y="3867150"/>
          <p14:tracePt t="145119" x="3179763" y="3948113"/>
          <p14:tracePt t="145148" x="3179763" y="4027488"/>
          <p14:tracePt t="145182" x="3170238" y="4081463"/>
          <p14:tracePt t="145214" x="3170238" y="4098925"/>
          <p14:tracePt t="145281" x="3170238" y="4135438"/>
          <p14:tracePt t="145306" x="3170238" y="4179888"/>
          <p14:tracePt t="145335" x="3170238" y="4206875"/>
          <p14:tracePt t="145368" x="3170238" y="4233863"/>
          <p14:tracePt t="145481" x="3133725" y="4241800"/>
          <p14:tracePt t="145514" x="3054350" y="4170363"/>
          <p14:tracePt t="145538" x="2938463" y="4152900"/>
          <p14:tracePt t="145572" x="2608263" y="4135438"/>
          <p14:tracePt t="145602" x="2517775" y="4125913"/>
          <p14:tracePt t="145635" x="2500313" y="4064000"/>
          <p14:tracePt t="145664" x="2465388" y="4054475"/>
          <p14:tracePt t="145698" x="2401888" y="4019550"/>
          <p14:tracePt t="145731" x="2374900" y="4010025"/>
          <p14:tracePt t="145764" x="2303463" y="3965575"/>
          <p14:tracePt t="145798" x="2268538" y="3902075"/>
          <p14:tracePt t="145822" x="2224088" y="3822700"/>
          <p14:tracePt t="145852" x="2170113" y="3805238"/>
          <p14:tracePt t="145884" x="2152650" y="3778250"/>
          <p14:tracePt t="145914" x="2125663" y="3733800"/>
          <p14:tracePt t="145948" x="2108200" y="3670300"/>
          <p14:tracePt t="145981" x="2071688" y="3598863"/>
          <p14:tracePt t="146014" x="2054225" y="3536950"/>
          <p14:tracePt t="146038" x="2027238" y="3509963"/>
          <p14:tracePt t="146072" x="1982788" y="3473450"/>
          <p14:tracePt t="146102" x="1955800" y="3465513"/>
          <p14:tracePt t="146134" x="1938338" y="3446463"/>
          <p14:tracePt t="146165" x="1911350" y="3429000"/>
          <p14:tracePt t="146198" x="1866900" y="3411538"/>
          <p14:tracePt t="146231" x="1812925" y="3402013"/>
          <p14:tracePt t="146281" x="1795463" y="3384550"/>
          <p14:tracePt t="146305" x="1776413" y="3367088"/>
          <p14:tracePt t="146338" x="1758950" y="3330575"/>
          <p14:tracePt t="146369" x="1731963" y="3330575"/>
          <p14:tracePt t="146414" x="1724025" y="3330575"/>
          <p14:tracePt t="146448" x="1697038" y="3330575"/>
          <p14:tracePt t="146515" x="1687513" y="3357563"/>
          <p14:tracePt t="146548" x="1687513" y="3394075"/>
          <p14:tracePt t="146572" x="1679575" y="3438525"/>
          <p14:tracePt t="146602" x="1679575" y="3492500"/>
          <p14:tracePt t="146635" x="1679575" y="3517900"/>
          <p14:tracePt t="146665" x="1679575" y="3536950"/>
          <p14:tracePt t="146714" x="1679575" y="3554413"/>
          <p14:tracePt t="146765" x="1704975" y="3589338"/>
          <p14:tracePt t="146798" x="1714500" y="3608388"/>
          <p14:tracePt t="146822" x="1731963" y="3635375"/>
          <p14:tracePt t="146852" x="1751013" y="3652838"/>
          <p14:tracePt t="146885" x="1785938" y="3670300"/>
          <p14:tracePt t="146915" x="1830388" y="3670300"/>
          <p14:tracePt t="146948" x="1901825" y="3679825"/>
          <p14:tracePt t="146981" x="1955800" y="3697288"/>
          <p14:tracePt t="147014" x="2027238" y="3697288"/>
          <p14:tracePt t="147039" x="2071688" y="3679825"/>
          <p14:tracePt t="147072" x="2152650" y="3679825"/>
          <p14:tracePt t="147102" x="2187575" y="3687763"/>
          <p14:tracePt t="147134" x="2214563" y="3687763"/>
          <p14:tracePt t="147165" x="2268538" y="3697288"/>
          <p14:tracePt t="147198" x="2322513" y="3706813"/>
          <p14:tracePt t="147231" x="2384425" y="3714750"/>
          <p14:tracePt t="147265" x="2465388" y="3714750"/>
          <p14:tracePt t="147289" x="2509838" y="3724275"/>
          <p14:tracePt t="147321" x="2571750" y="3751263"/>
          <p14:tracePt t="147352" x="2616200" y="3759200"/>
          <p14:tracePt t="147385" x="2633663" y="3768725"/>
          <p14:tracePt t="147414" x="2643188" y="3778250"/>
          <p14:tracePt t="147448" x="2652713" y="3778250"/>
          <p14:tracePt t="147515" x="2670175" y="3786188"/>
          <p14:tracePt t="147548" x="2679700" y="3830638"/>
          <p14:tracePt t="147572" x="2679700" y="3849688"/>
          <p14:tracePt t="147602" x="2679700" y="3857625"/>
          <p14:tracePt t="147634" x="2679700" y="3884613"/>
          <p14:tracePt t="147698" x="2679700" y="3902075"/>
          <p14:tracePt t="147731" x="2679700" y="3948113"/>
          <p14:tracePt t="147765" x="2679700" y="4027488"/>
          <p14:tracePt t="147805" x="2679700" y="4064000"/>
          <p14:tracePt t="147838" x="2679700" y="4081463"/>
          <p14:tracePt t="147885" x="2679700" y="4090988"/>
          <p14:tracePt t="147931" x="2679700" y="4098925"/>
          <p14:tracePt t="147965" x="2679700" y="4125913"/>
          <p14:tracePt t="147998" x="2679700" y="4143375"/>
          <p14:tracePt t="148031" x="2679700" y="4152900"/>
          <p14:tracePt t="148415" x="2679700" y="4162425"/>
          <p14:tracePt t="155799" x="2679700" y="4098925"/>
          <p14:tracePt t="155823" x="2679700" y="4071938"/>
          <p14:tracePt t="155885" x="2679700" y="4037013"/>
          <p14:tracePt t="155916" x="2679700" y="3992563"/>
          <p14:tracePt t="155949" x="2660650" y="3973513"/>
          <p14:tracePt t="156016" x="2660650" y="3948113"/>
          <p14:tracePt t="156049" x="2660650" y="3929063"/>
          <p14:tracePt t="156119" x="2589213" y="3778250"/>
          <p14:tracePt t="156516" x="2581275" y="3724275"/>
          <p14:tracePt t="156549" x="2571750" y="3687763"/>
          <p14:tracePt t="156635" x="2554288" y="3697288"/>
          <p14:tracePt t="156666" x="2544763" y="3697288"/>
          <p14:tracePt t="156799" x="2536825" y="3697288"/>
          <p14:tracePt t="156853" x="2517775" y="3697288"/>
          <p14:tracePt t="156886" x="2500313" y="3697288"/>
          <p14:tracePt t="156916" x="2465388" y="3697288"/>
          <p14:tracePt t="156949" x="2428875" y="3706813"/>
          <p14:tracePt t="156982" x="2401888" y="3706813"/>
          <p14:tracePt t="157016" x="2384425" y="3706813"/>
          <p14:tracePt t="157049" x="2339975" y="3687763"/>
          <p14:tracePt t="157072" x="2322513" y="3687763"/>
          <p14:tracePt t="157103" x="2276475" y="3679825"/>
          <p14:tracePt t="157136" x="2224088" y="3652838"/>
          <p14:tracePt t="157166" x="2187575" y="3635375"/>
          <p14:tracePt t="157199" x="2116138" y="3608388"/>
          <p14:tracePt t="157232" x="2036763" y="3517900"/>
          <p14:tracePt t="157266" x="1955800" y="3500438"/>
          <p14:tracePt t="157299" x="1901825" y="3438525"/>
          <p14:tracePt t="157323" x="1822450" y="3421063"/>
          <p14:tracePt t="157354" x="1660525" y="3340100"/>
          <p14:tracePt t="157386" x="1536700" y="3303588"/>
          <p14:tracePt t="157416" x="1500188" y="3295650"/>
          <p14:tracePt t="157449" x="1465263" y="3268663"/>
          <p14:tracePt t="157482" x="1438275" y="3259138"/>
          <p14:tracePt t="157549" x="1419225" y="3259138"/>
          <p14:tracePt t="157573" x="1411288" y="3259138"/>
          <p14:tracePt t="157699" x="1500188" y="3259138"/>
          <p14:tracePt t="157732" x="1616075" y="3232150"/>
          <p14:tracePt t="157766" x="1643063" y="3232150"/>
          <p14:tracePt t="157855" x="1652588" y="3232150"/>
          <p14:tracePt t="157887" x="1652588" y="3286125"/>
          <p14:tracePt t="157916" x="1652588" y="3313113"/>
          <p14:tracePt t="157949" x="1652588" y="3340100"/>
          <p14:tracePt t="157982" x="1652588" y="3367088"/>
          <p14:tracePt t="158016" x="1652588" y="3384550"/>
          <p14:tracePt t="158107" x="1652588" y="3278188"/>
          <p14:tracePt t="158138" x="1660525" y="3179763"/>
          <p14:tracePt t="158249" x="1670050" y="3421063"/>
          <p14:tracePt t="158282" x="1670050" y="3500438"/>
          <p14:tracePt t="158322" x="1670050" y="3509963"/>
          <p14:tracePt t="158433" x="1670050" y="3349625"/>
          <p14:tracePt t="158466" x="1670050" y="3259138"/>
          <p14:tracePt t="158637" x="1670050" y="3421063"/>
          <p14:tracePt t="158666" x="1670050" y="3517900"/>
          <p14:tracePt t="158699" x="1670050" y="3536950"/>
          <p14:tracePt t="158733" x="1670050" y="3554413"/>
          <p14:tracePt t="158839" x="1687513" y="3465513"/>
          <p14:tracePt t="158870" x="1670050" y="3313113"/>
          <p14:tracePt t="158902" x="1670050" y="3286125"/>
          <p14:tracePt t="159033" x="1670050" y="3429000"/>
          <p14:tracePt t="159066" x="1687513" y="3527425"/>
          <p14:tracePt t="159089" x="1687513" y="3563938"/>
          <p14:tracePt t="159120" x="1697038" y="3581400"/>
          <p14:tracePt t="159167" x="1697038" y="3589338"/>
          <p14:tracePt t="159216" x="1697038" y="3340100"/>
          <p14:tracePt t="159249" x="1697038" y="3135313"/>
          <p14:tracePt t="159283" x="1697038" y="3098800"/>
          <p14:tracePt t="159316" x="1724025" y="3036888"/>
          <p14:tracePt t="159339" x="1847850" y="2928938"/>
          <p14:tracePt t="159370" x="2009775" y="2706688"/>
          <p14:tracePt t="159403" x="2108200" y="2581275"/>
          <p14:tracePt t="159417" x="2125663" y="2581275"/>
          <p14:tracePt t="159606" x="2081213" y="2635250"/>
          <p14:tracePt t="159637" x="2044700" y="2679700"/>
          <p14:tracePt t="159666" x="2036763" y="2697163"/>
          <p14:tracePt t="159699" x="2036763" y="2741613"/>
          <p14:tracePt t="159733" x="2054225" y="2803525"/>
          <p14:tracePt t="159766" x="2116138" y="2803525"/>
          <p14:tracePt t="159799" x="2197100" y="2803525"/>
          <p14:tracePt t="159823" x="2232025" y="2803525"/>
          <p14:tracePt t="159966" x="2179638" y="2803525"/>
          <p14:tracePt t="159999" x="2143125" y="2803525"/>
          <p14:tracePt t="160033" x="2143125" y="2822575"/>
          <p14:tracePt t="160066" x="2259013" y="2822575"/>
          <p14:tracePt t="160090" x="2473325" y="2759075"/>
          <p14:tracePt t="160121" x="2705100" y="2687638"/>
          <p14:tracePt t="160137" x="2714625" y="2687638"/>
          <p14:tracePt t="160216" x="2652713" y="2652713"/>
          <p14:tracePt t="160249" x="2527300" y="2652713"/>
          <p14:tracePt t="160283" x="2473325" y="2652713"/>
          <p14:tracePt t="160307" x="2438400" y="2652713"/>
          <p14:tracePt t="160419" x="2438400" y="2670175"/>
          <p14:tracePt t="160449" x="2571750" y="2670175"/>
          <p14:tracePt t="160483" x="2633663" y="2660650"/>
          <p14:tracePt t="160549" x="2625725" y="2625725"/>
          <p14:tracePt t="160573" x="2589213" y="2616200"/>
          <p14:tracePt t="160607" x="2446338" y="2608263"/>
          <p14:tracePt t="160637" x="2339975" y="2635250"/>
          <p14:tracePt t="160666" x="2330450" y="2635250"/>
          <p14:tracePt t="160783" x="2455863" y="2608263"/>
          <p14:tracePt t="160807" x="2554288" y="2608263"/>
          <p14:tracePt t="160840" x="2616200" y="2608263"/>
          <p14:tracePt t="160983" x="2500313" y="2608263"/>
          <p14:tracePt t="161016" x="2455863" y="2616200"/>
          <p14:tracePt t="161049" x="2446338" y="2616200"/>
          <p14:tracePt t="161136" x="2536825" y="2616200"/>
          <p14:tracePt t="161167" x="2633663" y="2608263"/>
          <p14:tracePt t="161199" x="2643188" y="2608263"/>
          <p14:tracePt t="161283" x="2633663" y="2581275"/>
          <p14:tracePt t="161316" x="2527300" y="2581275"/>
          <p14:tracePt t="161341" x="2446338" y="2598738"/>
          <p14:tracePt t="161355" x="2428875" y="2608263"/>
          <p14:tracePt t="161466" x="2500313" y="2598738"/>
          <p14:tracePt t="161499" x="2652713" y="2598738"/>
          <p14:tracePt t="161533" x="2705100" y="2608263"/>
          <p14:tracePt t="161606" x="2705100" y="2616200"/>
          <p14:tracePt t="161637" x="2643188" y="2625725"/>
          <p14:tracePt t="161669" x="2571750" y="2625725"/>
          <p14:tracePt t="161700" x="2490788" y="2635250"/>
          <p14:tracePt t="161733" x="2473325" y="2652713"/>
          <p14:tracePt t="161873" x="2473325" y="2635250"/>
          <p14:tracePt t="161900" x="2482850" y="2625725"/>
          <p14:tracePt t="162483" x="2544763" y="2625725"/>
          <p14:tracePt t="162516" x="2660650" y="2589213"/>
          <p14:tracePt t="162550" x="2901950" y="2563813"/>
          <p14:tracePt t="162574" x="3062288" y="2554288"/>
          <p14:tracePt t="162607" x="3259138" y="2536825"/>
          <p14:tracePt t="162639" x="3348038" y="2536825"/>
          <p14:tracePt t="162667" x="3357563" y="2536825"/>
          <p14:tracePt t="162700" x="3402013" y="2536825"/>
          <p14:tracePt t="162733" x="3527425" y="2527300"/>
          <p14:tracePt t="162766" x="3652838" y="2536825"/>
          <p14:tracePt t="162800" x="3670300" y="2563813"/>
          <p14:tracePt t="162824" x="3670300" y="2581275"/>
          <p14:tracePt t="162856" x="3670300" y="2625725"/>
          <p14:tracePt t="162887" x="3670300" y="2643188"/>
          <p14:tracePt t="162950" x="3660775" y="2643188"/>
          <p14:tracePt t="162983" x="3660775" y="2652713"/>
          <p14:tracePt t="163033" x="3660775" y="2679700"/>
          <p14:tracePt t="163073" x="3660775" y="2687638"/>
          <p14:tracePt t="163233" x="3652838" y="2616200"/>
          <p14:tracePt t="163266" x="3589338" y="2536825"/>
          <p14:tracePt t="163300" x="3554413" y="2455863"/>
          <p14:tracePt t="163324" x="3527425" y="2411413"/>
          <p14:tracePt t="163357" x="3509963" y="2339975"/>
          <p14:tracePt t="163387" x="3465513" y="2170113"/>
          <p14:tracePt t="163416" x="3419475" y="1992313"/>
          <p14:tracePt t="163450" x="3330575" y="1724025"/>
          <p14:tracePt t="163483" x="3214688" y="1589088"/>
          <p14:tracePt t="163516" x="3152775" y="1517650"/>
          <p14:tracePt t="163550" x="3152775" y="1500188"/>
          <p14:tracePt t="163683" x="3152775" y="1633538"/>
          <p14:tracePt t="163717" x="3152775" y="1697038"/>
          <p14:tracePt t="163750" x="3179763" y="1812925"/>
          <p14:tracePt t="163783" x="3214688" y="1893888"/>
          <p14:tracePt t="163817" x="3224213" y="1928813"/>
          <p14:tracePt t="163840" x="3232150" y="1955800"/>
          <p14:tracePt t="163871" x="3241675" y="1992313"/>
          <p14:tracePt t="163903" x="3259138" y="2036763"/>
          <p14:tracePt t="163933" x="3259138" y="2081213"/>
          <p14:tracePt t="163967" x="3286125" y="2108200"/>
          <p14:tracePt t="164050" x="3303588" y="2054225"/>
          <p14:tracePt t="164074" x="3303588" y="1992313"/>
          <p14:tracePt t="164104" x="3303588" y="1768475"/>
          <p14:tracePt t="164136" x="3303588" y="1625600"/>
          <p14:tracePt t="164154" x="3303588" y="1554163"/>
          <p14:tracePt t="164184" x="3276600" y="1428750"/>
          <p14:tracePt t="164217" x="3251200" y="1401763"/>
          <p14:tracePt t="164266" x="3232150" y="1438275"/>
          <p14:tracePt t="164300" x="3205163" y="1670050"/>
          <p14:tracePt t="164324" x="3205163" y="1893888"/>
          <p14:tracePt t="164357" x="3205163" y="1946275"/>
          <p14:tracePt t="164387" x="3205163" y="1965325"/>
          <p14:tracePt t="164420" x="3205163" y="1982788"/>
          <p14:tracePt t="164517" x="3205163" y="1946275"/>
          <p14:tracePt t="164550" x="3205163" y="1839913"/>
          <p14:tracePt t="164670" x="3205163" y="1982788"/>
          <p14:tracePt t="164700" x="3224213" y="2089150"/>
          <p14:tracePt t="164733" x="3259138" y="2179638"/>
          <p14:tracePt t="164767" x="3375025" y="2241550"/>
          <p14:tracePt t="164800" x="3500438" y="2268538"/>
          <p14:tracePt t="164840" x="3544888" y="2278063"/>
          <p14:tracePt t="164871" x="3581400" y="2278063"/>
          <p14:tracePt t="164903" x="3608388" y="2278063"/>
          <p14:tracePt t="165017" x="3679825" y="2295525"/>
          <p14:tracePt t="165050" x="3946525" y="2446338"/>
          <p14:tracePt t="165074" x="4071938" y="2563813"/>
          <p14:tracePt t="165104" x="4125913" y="2732088"/>
          <p14:tracePt t="165136" x="4143375" y="2768600"/>
          <p14:tracePt t="165167" x="4187825" y="2778125"/>
          <p14:tracePt t="165317" x="4214813" y="2894013"/>
          <p14:tracePt t="165341" x="4232275" y="2992438"/>
          <p14:tracePt t="165371" x="4303713" y="3367088"/>
          <p14:tracePt t="165403" x="4375150" y="3544888"/>
          <p14:tracePt t="165434" x="4394200" y="3616325"/>
          <p14:tracePt t="165467" x="4394200" y="3635375"/>
          <p14:tracePt t="165500" x="4394200" y="3768725"/>
          <p14:tracePt t="165533" x="4367213" y="3830638"/>
          <p14:tracePt t="165578" x="4340225" y="3840163"/>
          <p14:tracePt t="165624" x="4286250" y="3840163"/>
          <p14:tracePt t="165636" x="4251325" y="3840163"/>
          <p14:tracePt t="165652" x="4187825" y="3840163"/>
          <p14:tracePt t="165684" x="4108450" y="3805238"/>
          <p14:tracePt t="165717" x="4054475" y="3805238"/>
          <p14:tracePt t="165750" x="4027488" y="3805238"/>
          <p14:tracePt t="165783" x="3894138" y="3778250"/>
          <p14:tracePt t="165817" x="3813175" y="3768725"/>
          <p14:tracePt t="165840" x="3776663" y="3759200"/>
          <p14:tracePt t="165886" x="3687763" y="3759200"/>
          <p14:tracePt t="165920" x="3608388" y="3759200"/>
          <p14:tracePt t="165950" x="3571875" y="3759200"/>
          <p14:tracePt t="165983" x="3500438" y="3759200"/>
          <p14:tracePt t="166017" x="3411538" y="3759200"/>
          <p14:tracePt t="166050" x="3348038" y="3759200"/>
          <p14:tracePt t="166074" x="3313113" y="3759200"/>
          <p14:tracePt t="166107" x="3268663" y="3805238"/>
          <p14:tracePt t="166138" x="3224213" y="3867150"/>
          <p14:tracePt t="166167" x="3205163" y="3921125"/>
          <p14:tracePt t="166200" x="3179763" y="3992563"/>
          <p14:tracePt t="166233" x="3152775" y="4214813"/>
          <p14:tracePt t="166267" x="3152775" y="4322763"/>
          <p14:tracePt t="166300" x="3152775" y="4357688"/>
          <p14:tracePt t="166654" x="3170238" y="4125913"/>
          <p14:tracePt t="166684" x="3197225" y="3902075"/>
          <p14:tracePt t="166717" x="3224213" y="3751263"/>
          <p14:tracePt t="166750" x="3259138" y="3706813"/>
          <p14:tracePt t="166784" x="3295650" y="3679825"/>
          <p14:tracePt t="166817" x="3429000" y="3643313"/>
          <p14:tracePt t="166841" x="3517900" y="3625850"/>
          <p14:tracePt t="166871" x="3643313" y="3616325"/>
          <p14:tracePt t="166904" x="3875088" y="3598863"/>
          <p14:tracePt t="166934" x="4044950" y="3589338"/>
          <p14:tracePt t="166967" x="4125913" y="3589338"/>
          <p14:tracePt t="167000" x="4160838" y="3598863"/>
          <p14:tracePt t="167033" x="4276725" y="3598863"/>
          <p14:tracePt t="167067" x="4348163" y="3589338"/>
          <p14:tracePt t="167091" x="4357688" y="3563938"/>
          <p14:tracePt t="167121" x="4357688" y="3465513"/>
          <p14:tracePt t="167138" x="4357688" y="3375025"/>
          <p14:tracePt t="167168" x="4367213" y="3187700"/>
          <p14:tracePt t="167200" x="4367213" y="3017838"/>
          <p14:tracePt t="167387" x="4367213" y="3071813"/>
          <p14:tracePt t="167421" x="4367213" y="3187700"/>
          <p14:tracePt t="167451" x="4367213" y="3340100"/>
          <p14:tracePt t="167484" x="4340225" y="3500438"/>
          <p14:tracePt t="167517" x="4322763" y="3563938"/>
          <p14:tracePt t="167550" x="4322763" y="3571875"/>
          <p14:tracePt t="167637" x="4322763" y="3581400"/>
          <p14:tracePt t="168671" x="4402138" y="3384550"/>
          <p14:tracePt t="168701" x="4483100" y="3232150"/>
          <p14:tracePt t="168734" x="4562475" y="3089275"/>
          <p14:tracePt t="168767" x="4652963" y="2992438"/>
          <p14:tracePt t="168801" x="4670425" y="2965450"/>
          <p14:tracePt t="168874" x="4697413" y="2928938"/>
          <p14:tracePt t="168967" x="4705350" y="2830513"/>
          <p14:tracePt t="169000" x="4714875" y="2751138"/>
          <p14:tracePt t="169050" x="4714875" y="2724150"/>
          <p14:tracePt t="169090" x="4705350" y="2706688"/>
          <p14:tracePt t="169122" x="4687888" y="2706688"/>
          <p14:tracePt t="169139" x="4660900" y="2706688"/>
          <p14:tracePt t="169267" x="4581525" y="2527300"/>
          <p14:tracePt t="169534" x="4562475" y="2544763"/>
          <p14:tracePt t="169558" x="4554538" y="2581275"/>
          <p14:tracePt t="169591" x="4510088" y="2625725"/>
          <p14:tracePt t="169624" x="4438650" y="2643188"/>
          <p14:tracePt t="169640" x="4429125" y="2643188"/>
          <p14:tracePt t="169672" x="4375150" y="2679700"/>
          <p14:tracePt t="169701" x="4268788" y="2697163"/>
          <p14:tracePt t="169734" x="4179888" y="2741613"/>
          <p14:tracePt t="169767" x="4116388" y="2751138"/>
          <p14:tracePt t="169801" x="4062413" y="2732088"/>
          <p14:tracePt t="169825" x="4044950" y="2670175"/>
          <p14:tracePt t="169858" x="3929063" y="2571750"/>
          <p14:tracePt t="169888" x="3830638" y="2500313"/>
          <p14:tracePt t="169917" x="3813175" y="2455863"/>
          <p14:tracePt t="169951" x="3741738" y="2312988"/>
          <p14:tracePt t="169984" x="3660775" y="2214563"/>
          <p14:tracePt t="170017" x="3589338" y="2108200"/>
          <p14:tracePt t="170051" x="3581400" y="2098675"/>
          <p14:tracePt t="170107" x="3571875" y="2089150"/>
          <p14:tracePt t="170138" x="3536950" y="2036763"/>
          <p14:tracePt t="170155" x="3465513" y="1946275"/>
          <p14:tracePt t="170185" x="3438525" y="1866900"/>
          <p14:tracePt t="170217" x="3394075" y="1643063"/>
          <p14:tracePt t="170251" x="3357563" y="1473200"/>
          <p14:tracePt t="170284" x="3340100" y="1411288"/>
          <p14:tracePt t="170317" x="3330575" y="1411288"/>
          <p14:tracePt t="170404" x="3322638" y="1446213"/>
          <p14:tracePt t="170434" x="3313113" y="1554163"/>
          <p14:tracePt t="170467" x="3295650" y="1758950"/>
          <p14:tracePt t="170501" x="3295650" y="1830388"/>
          <p14:tracePt t="170534" x="3295650" y="1884363"/>
          <p14:tracePt t="170567" x="3295650" y="1928813"/>
          <p14:tracePt t="170718" x="3286125" y="1704975"/>
          <p14:tracePt t="170751" x="3286125" y="1455738"/>
          <p14:tracePt t="170784" x="3303588" y="1347788"/>
          <p14:tracePt t="171034" x="3303588" y="1527175"/>
          <p14:tracePt t="171067" x="3295650" y="1679575"/>
          <p14:tracePt t="171091" x="3286125" y="1724025"/>
          <p14:tracePt t="171121" x="3286125" y="1812925"/>
          <p14:tracePt t="171139" x="3276600" y="1822450"/>
          <p14:tracePt t="171168" x="3276600" y="1839913"/>
          <p14:tracePt t="171201" x="3276600" y="1893888"/>
          <p14:tracePt t="171234" x="3276600" y="1928813"/>
          <p14:tracePt t="171267" x="3286125" y="1992313"/>
          <p14:tracePt t="171301" x="3286125" y="2197100"/>
          <p14:tracePt t="171334" x="3268663" y="2438400"/>
          <p14:tracePt t="171358" x="3205163" y="2652713"/>
          <p14:tracePt t="171388" x="3170238" y="2768600"/>
          <p14:tracePt t="171421" x="3125788" y="2830513"/>
          <p14:tracePt t="171451" x="3071813" y="2884488"/>
          <p14:tracePt t="171484" x="2990850" y="2938463"/>
          <p14:tracePt t="171517" x="2973388" y="2938463"/>
          <p14:tracePt t="171567" x="2965450" y="2938463"/>
          <p14:tracePt t="171624" x="2884488" y="2921000"/>
          <p14:tracePt t="171640" x="2786063" y="2911475"/>
          <p14:tracePt t="171668" x="2679700" y="2894013"/>
          <p14:tracePt t="171701" x="2625725" y="2894013"/>
          <p14:tracePt t="171751" x="2598738" y="2894013"/>
          <p14:tracePt t="171784" x="2562225" y="2894013"/>
          <p14:tracePt t="171904" x="2759075" y="2894013"/>
          <p14:tracePt t="171934" x="2990850" y="2857500"/>
          <p14:tracePt t="171967" x="3554413" y="2822575"/>
          <p14:tracePt t="172001" x="3983038" y="2786063"/>
          <p14:tracePt t="172034" x="3990975" y="2786063"/>
          <p14:tracePt t="172090" x="3983038" y="2778125"/>
          <p14:tracePt t="172121" x="3938588" y="2759075"/>
          <p14:tracePt t="172154" x="3911600" y="2598738"/>
          <p14:tracePt t="172185" x="3840163" y="2232025"/>
          <p14:tracePt t="172218" x="3840163" y="1955800"/>
          <p14:tracePt t="172251" x="3759200" y="1660525"/>
          <p14:tracePt t="172284" x="3705225" y="1509713"/>
          <p14:tracePt t="172318" x="3670300" y="1428750"/>
          <p14:tracePt t="172341" x="3670300" y="1419225"/>
          <p14:tracePt t="172387" x="3660775" y="1419225"/>
          <p14:tracePt t="172434" x="3616325" y="1482725"/>
          <p14:tracePt t="172468" x="3571875" y="1687513"/>
          <p14:tracePt t="172501" x="3527425" y="1857375"/>
          <p14:tracePt t="172528" x="3527425" y="1874838"/>
          <p14:tracePt t="172568" x="3527425" y="2044700"/>
          <p14:tracePt t="172592" x="3527425" y="2152650"/>
          <p14:tracePt t="172622" x="3527425" y="2187575"/>
          <p14:tracePt t="172638" x="3527425" y="2224088"/>
          <p14:tracePt t="172671" x="3527425" y="2251075"/>
          <p14:tracePt t="172818" x="3536950" y="1928813"/>
          <p14:tracePt t="172842" x="3554413" y="1751013"/>
          <p14:tracePt t="172872" x="3536950" y="1527175"/>
          <p14:tracePt t="172904" x="3517900" y="1500188"/>
          <p14:tracePt t="173018" x="3490913" y="1768475"/>
          <p14:tracePt t="173051" x="3465513" y="2017713"/>
          <p14:tracePt t="173075" x="3465513" y="2135188"/>
          <p14:tracePt t="173108" x="3465513" y="2160588"/>
          <p14:tracePt t="173218" x="3438525" y="1928813"/>
          <p14:tracePt t="173251" x="3429000" y="1758950"/>
          <p14:tracePt t="173285" x="3411538" y="1679575"/>
          <p14:tracePt t="173318" x="3411538" y="1643063"/>
          <p14:tracePt t="173422" x="3384550" y="1776413"/>
          <p14:tracePt t="173451" x="3384550" y="2027238"/>
          <p14:tracePt t="173484" x="3384550" y="2179638"/>
          <p14:tracePt t="173518" x="3384550" y="2214563"/>
          <p14:tracePt t="173718" x="3429000" y="2214563"/>
          <p14:tracePt t="173751" x="3455988" y="2214563"/>
          <p14:tracePt t="173784" x="3536950" y="2214563"/>
          <p14:tracePt t="173818" x="3571875" y="2224088"/>
          <p14:tracePt t="173842" x="3608388" y="2241550"/>
          <p14:tracePt t="173872" x="3616325" y="2251075"/>
          <p14:tracePt t="174068" x="3625850" y="2251075"/>
          <p14:tracePt t="174092" x="3625850" y="2241550"/>
          <p14:tracePt t="174155" x="3660775" y="2278063"/>
          <p14:tracePt t="174186" x="3741738" y="2482850"/>
          <p14:tracePt t="174218" x="3795713" y="2652713"/>
          <p14:tracePt t="174251" x="3813175" y="2706688"/>
          <p14:tracePt t="174285" x="3813175" y="2732088"/>
          <p14:tracePt t="174421" x="3884613" y="2724150"/>
          <p14:tracePt t="174451" x="4108450" y="2687638"/>
          <p14:tracePt t="174484" x="4473575" y="2652713"/>
          <p14:tracePt t="174518" x="5135563" y="2625725"/>
          <p14:tracePt t="174551" x="5589588" y="2625725"/>
          <p14:tracePt t="174575" x="5680075" y="2625725"/>
          <p14:tracePt t="174638" x="5680075" y="2616200"/>
          <p14:tracePt t="174685" x="5670550" y="2589213"/>
          <p14:tracePt t="174718" x="5661025" y="2589213"/>
          <p14:tracePt t="174818" x="5653088" y="2589213"/>
          <p14:tracePt t="174874" x="5635625" y="2589213"/>
          <p14:tracePt t="174905" x="5581650" y="2589213"/>
          <p14:tracePt t="174935" x="5554663" y="2581275"/>
          <p14:tracePt t="174968" x="5537200" y="2581275"/>
          <p14:tracePt t="175001" x="5510213" y="2571750"/>
          <p14:tracePt t="175235" x="5500688" y="2571750"/>
          <p14:tracePt t="175451" x="5500688" y="2598738"/>
          <p14:tracePt t="175485" x="5500688" y="2616200"/>
          <p14:tracePt t="175785" x="5510213" y="2616200"/>
          <p14:tracePt t="176125" x="5518150" y="2616200"/>
          <p14:tracePt t="176235" x="5537200" y="2616200"/>
          <p14:tracePt t="176624" x="5545138" y="2625725"/>
          <p14:tracePt t="176701" x="5564188" y="2625725"/>
          <p14:tracePt t="177085" x="5572125" y="2625725"/>
          <p14:tracePt t="179802" x="5572125" y="2643188"/>
          <p14:tracePt t="179826" x="5572125" y="2687638"/>
          <p14:tracePt t="179859" x="5545138" y="2706688"/>
          <p14:tracePt t="179985" x="5527675" y="2714625"/>
          <p14:tracePt t="180302" x="5527675" y="2741613"/>
          <p14:tracePt t="180352" x="5527675" y="2768600"/>
          <p14:tracePt t="180376" x="5527675" y="2849563"/>
          <p14:tracePt t="180406" x="5527675" y="2921000"/>
          <p14:tracePt t="180435" x="5527675" y="2946400"/>
          <p14:tracePt t="180519" x="5527675" y="2973388"/>
          <p14:tracePt t="180552" x="5518150" y="3044825"/>
          <p14:tracePt t="180585" x="5518150" y="3071813"/>
          <p14:tracePt t="180609" x="5518150" y="3108325"/>
          <p14:tracePt t="180655" x="5518150" y="3116263"/>
          <p14:tracePt t="197737" x="5492750" y="3063875"/>
          <p14:tracePt t="197771" x="5446713" y="2946400"/>
          <p14:tracePt t="197804" x="5340350" y="2625725"/>
          <p14:tracePt t="197837" x="5295900" y="2446338"/>
          <p14:tracePt t="197861" x="5278438" y="2366963"/>
          <p14:tracePt t="197894" x="5197475" y="2232025"/>
          <p14:tracePt t="197924" x="5064125" y="2017713"/>
          <p14:tracePt t="197958" x="4911725" y="1928813"/>
          <p14:tracePt t="197972" x="4830763" y="1901825"/>
          <p14:tracePt t="197988" x="4697413" y="1857375"/>
          <p14:tracePt t="198021" x="4429125" y="1803400"/>
          <p14:tracePt t="198054" x="4160838" y="1803400"/>
          <p14:tracePt t="198087" x="3670300" y="1830388"/>
          <p14:tracePt t="198111" x="3241675" y="1965325"/>
          <p14:tracePt t="198144" x="2741613" y="2089150"/>
          <p14:tracePt t="198175" x="2322513" y="2108200"/>
          <p14:tracePt t="198207" x="2036763" y="2108200"/>
          <p14:tracePt t="198237" x="1874838" y="2108200"/>
          <p14:tracePt t="198271" x="1758950" y="2089150"/>
          <p14:tracePt t="198304" x="1536700" y="2089150"/>
          <p14:tracePt t="198337" x="1438275" y="2098675"/>
          <p14:tracePt t="198361" x="1411288" y="2098675"/>
          <p14:tracePt t="198394" x="1357313" y="2116138"/>
          <p14:tracePt t="198424" x="1312863" y="2179638"/>
          <p14:tracePt t="198457" x="1214438" y="2411413"/>
          <p14:tracePt t="198488" x="1054100" y="2660650"/>
          <p14:tracePt t="198505" x="1009650" y="2778125"/>
          <p14:tracePt t="198537" x="965200" y="3063875"/>
          <p14:tracePt t="198571" x="938213" y="3268663"/>
          <p14:tracePt t="198604" x="911225" y="3402013"/>
          <p14:tracePt t="198628" x="911225" y="3500438"/>
          <p14:tracePt t="198658" x="928688" y="3643313"/>
          <p14:tracePt t="198691" x="990600" y="3830638"/>
          <p14:tracePt t="198721" x="1081088" y="3948113"/>
          <p14:tracePt t="198754" x="1169988" y="4081463"/>
          <p14:tracePt t="198787" x="1374775" y="4349750"/>
          <p14:tracePt t="198821" x="1652588" y="4598988"/>
          <p14:tracePt t="198854" x="1884363" y="4778375"/>
          <p14:tracePt t="198878" x="2089150" y="4884738"/>
          <p14:tracePt t="198908" x="2384425" y="5027613"/>
          <p14:tracePt t="198941" x="2589213" y="5054600"/>
          <p14:tracePt t="198971" x="2776538" y="5072063"/>
          <p14:tracePt t="199004" x="2955925" y="5054600"/>
          <p14:tracePt t="199037" x="3241675" y="4992688"/>
          <p14:tracePt t="199071" x="3598863" y="4894263"/>
          <p14:tracePt t="199104" x="3983038" y="4768850"/>
          <p14:tracePt t="199128" x="4017963" y="4670425"/>
          <p14:tracePt t="199158" x="4044950" y="4483100"/>
          <p14:tracePt t="199192" x="4089400" y="4322763"/>
          <p14:tracePt t="199221" x="4160838" y="4179888"/>
          <p14:tracePt t="199254" x="4187825" y="3992563"/>
          <p14:tracePt t="199287" x="4268788" y="3608388"/>
          <p14:tracePt t="199321" x="4330700" y="3152775"/>
          <p14:tracePt t="199346" x="4357688" y="2965450"/>
          <p14:tracePt t="199379" x="4384675" y="2759075"/>
          <p14:tracePt t="199408" x="4384675" y="2473325"/>
          <p14:tracePt t="199440" x="4367213" y="2303463"/>
          <p14:tracePt t="199471" x="4286250" y="2152650"/>
          <p14:tracePt t="199505" x="4179888" y="2071688"/>
          <p14:tracePt t="199537" x="3919538" y="2027238"/>
          <p14:tracePt t="199571" x="3732213" y="2009775"/>
          <p14:tracePt t="199604" x="3438525" y="1982788"/>
          <p14:tracePt t="199628" x="3295650" y="1982788"/>
          <p14:tracePt t="199643" x="3187700" y="1982788"/>
          <p14:tracePt t="199675" x="2884488" y="1982788"/>
          <p14:tracePt t="199707" x="2571750" y="1982788"/>
          <p14:tracePt t="199737" x="2276475" y="1982788"/>
          <p14:tracePt t="199771" x="2081213" y="2000250"/>
          <p14:tracePt t="199804" x="1839913" y="1992313"/>
          <p14:tracePt t="199837" x="1704975" y="1992313"/>
          <p14:tracePt t="199861" x="1633538" y="2000250"/>
          <p14:tracePt t="199894" x="1544638" y="2000250"/>
          <p14:tracePt t="199925" x="1500188" y="2000250"/>
          <p14:tracePt t="199957" x="1419225" y="2027238"/>
          <p14:tracePt t="199988" x="1357313" y="2170113"/>
          <p14:tracePt t="200005" x="1339850" y="2232025"/>
          <p14:tracePt t="200037" x="1268413" y="2411413"/>
          <p14:tracePt t="200071" x="1223963" y="2635250"/>
          <p14:tracePt t="200104" x="1214438" y="2928938"/>
          <p14:tracePt t="200128" x="1214438" y="3063875"/>
          <p14:tracePt t="200143" x="1214438" y="3152775"/>
          <p14:tracePt t="200175" x="1231900" y="3375025"/>
          <p14:tracePt t="200208" x="1312863" y="3589338"/>
          <p14:tracePt t="200238" x="1384300" y="3778250"/>
          <p14:tracePt t="200271" x="1411288" y="3948113"/>
          <p14:tracePt t="200304" x="1633538" y="4135438"/>
          <p14:tracePt t="200337" x="1822450" y="4251325"/>
          <p14:tracePt t="200362" x="1973263" y="4322763"/>
          <p14:tracePt t="200395" x="2187575" y="4402138"/>
          <p14:tracePt t="200425" x="2401888" y="4448175"/>
          <p14:tracePt t="200458" x="2759075" y="4554538"/>
          <p14:tracePt t="200488" x="3081338" y="4572000"/>
          <p14:tracePt t="200521" x="3357563" y="4581525"/>
          <p14:tracePt t="200554" x="3652838" y="4581525"/>
          <p14:tracePt t="200588" x="3857625" y="4581525"/>
          <p14:tracePt t="200612" x="4010025" y="4581525"/>
          <p14:tracePt t="200645" x="4214813" y="4581525"/>
          <p14:tracePt t="200675" x="4429125" y="4581525"/>
          <p14:tracePt t="200708" x="4510088" y="4598988"/>
          <p14:tracePt t="200738" x="4572000" y="4598988"/>
          <p14:tracePt t="200771" x="4608513" y="4598988"/>
          <p14:tracePt t="201105" x="4697413" y="4598988"/>
          <p14:tracePt t="201128" x="4822825" y="4581525"/>
          <p14:tracePt t="201159" x="4992688" y="4367213"/>
          <p14:tracePt t="201192" x="5187950" y="4098925"/>
          <p14:tracePt t="201221" x="5295900" y="3867150"/>
          <p14:tracePt t="201254" x="5357813" y="3554413"/>
          <p14:tracePt t="201288" x="5375275" y="3313113"/>
          <p14:tracePt t="201321" x="5375275" y="3179763"/>
          <p14:tracePt t="201354" x="5375275" y="3027363"/>
          <p14:tracePt t="201379" x="5375275" y="2946400"/>
          <p14:tracePt t="201409" x="5375275" y="2822575"/>
          <p14:tracePt t="201441" x="5330825" y="2635250"/>
          <p14:tracePt t="201471" x="5303838" y="2492375"/>
          <p14:tracePt t="201505" x="5278438" y="2322513"/>
          <p14:tracePt t="201538" x="5251450" y="2278063"/>
          <p14:tracePt t="201571" x="5224463" y="2251075"/>
          <p14:tracePt t="201605" x="5187950" y="2206625"/>
          <p14:tracePt t="201628" x="5160963" y="2160588"/>
          <p14:tracePt t="201644" x="5135563" y="2081213"/>
          <p14:tracePt t="201675" x="5018088" y="1973263"/>
          <p14:tracePt t="201708" x="4921250" y="1911350"/>
          <p14:tracePt t="201738" x="4840288" y="1893888"/>
          <p14:tracePt t="201771" x="4751388" y="1874838"/>
          <p14:tracePt t="201805" x="4643438" y="1874838"/>
          <p14:tracePt t="201838" x="4616450" y="1874838"/>
          <p14:tracePt t="201862" x="4598988" y="1874838"/>
          <p14:tracePt t="201895" x="4572000" y="1874838"/>
          <p14:tracePt t="201925" x="4545013" y="1866900"/>
          <p14:tracePt t="201958" x="4527550" y="1849438"/>
          <p14:tracePt t="204855" x="4500563" y="1849438"/>
          <p14:tracePt t="205105" x="3500438" y="2232025"/>
          <p14:tracePt t="205129" x="3071813" y="2482850"/>
          <p14:tracePt t="205144" x="3071813" y="2492375"/>
          <p14:tracePt t="210629" x="3286125" y="2384425"/>
          <p14:tracePt t="210663" x="3608388" y="2251075"/>
          <p14:tracePt t="210693" x="3768725" y="2206625"/>
          <p14:tracePt t="210726" x="3786188" y="2206625"/>
          <p14:tracePt t="210789" x="3786188" y="2143125"/>
          <p14:tracePt t="210822" x="3751263" y="2116138"/>
          <p14:tracePt t="210849" x="3679825" y="2098675"/>
          <p14:tracePt t="210882" x="3348038" y="2135188"/>
          <p14:tracePt t="210910" x="2965450" y="2251075"/>
          <p14:tracePt t="210945" x="2643188" y="2482850"/>
          <p14:tracePt t="210973" x="2330450" y="2571750"/>
          <p14:tracePt t="211006" x="2152650" y="2660650"/>
          <p14:tracePt t="211039" x="2071688" y="2670175"/>
          <p14:tracePt t="211072" x="1982788" y="2687638"/>
          <p14:tracePt t="211105" x="1901825" y="2706688"/>
          <p14:tracePt t="211130" x="1847850" y="2724150"/>
          <p14:tracePt t="211145" x="1839913" y="2724150"/>
          <p14:tracePt t="211239" x="1795463" y="2687638"/>
          <p14:tracePt t="211272" x="1758950" y="2652713"/>
          <p14:tracePt t="211322" x="1741488" y="2625725"/>
          <p14:tracePt t="211356" x="1724025" y="2581275"/>
          <p14:tracePt t="211379" x="1714500" y="2571750"/>
          <p14:tracePt t="211556" x="1704975" y="2571750"/>
          <p14:tracePt t="211589" x="1704975" y="2554288"/>
          <p14:tracePt t="211613" x="1704975" y="2544763"/>
          <p14:tracePt t="211646" x="1704975" y="2517775"/>
          <p14:tracePt t="211676" x="1687513" y="2517775"/>
          <p14:tracePt t="211879" x="1714500" y="2509838"/>
          <p14:tracePt t="211913" x="1847850" y="2517775"/>
          <p14:tracePt t="211943" x="2044700" y="2509838"/>
          <p14:tracePt t="211972" x="2295525" y="2455863"/>
          <p14:tracePt t="212006" x="2894013" y="2303463"/>
          <p14:tracePt t="212039" x="3571875" y="2152650"/>
          <p14:tracePt t="212072" x="3776663" y="2125663"/>
          <p14:tracePt t="212122" x="3848100" y="2125663"/>
          <p14:tracePt t="212146" x="4027488" y="2125663"/>
          <p14:tracePt t="212176" x="4303713" y="2143125"/>
          <p14:tracePt t="212209" x="4429125" y="2170113"/>
          <p14:tracePt t="212239" x="4510088" y="2179638"/>
          <p14:tracePt t="212272" x="4589463" y="2206625"/>
          <p14:tracePt t="212306" x="4643438" y="2268538"/>
          <p14:tracePt t="212339" x="4660900" y="2303463"/>
          <p14:tracePt t="212372" x="4724400" y="2455863"/>
          <p14:tracePt t="212396" x="4732338" y="2536825"/>
          <p14:tracePt t="212426" x="4768850" y="2625725"/>
          <p14:tracePt t="212459" x="4786313" y="2687638"/>
          <p14:tracePt t="212489" x="4795838" y="2751138"/>
          <p14:tracePt t="212522" x="4768850" y="2822575"/>
          <p14:tracePt t="212556" x="4714875" y="2874963"/>
          <p14:tracePt t="212589" x="4633913" y="2901950"/>
          <p14:tracePt t="212622" x="4625975" y="2921000"/>
          <p14:tracePt t="212662" x="4562475" y="2921000"/>
          <p14:tracePt t="212693" x="4375150" y="2921000"/>
          <p14:tracePt t="212725" x="4108450" y="2946400"/>
          <p14:tracePt t="212757" x="3830638" y="3017838"/>
          <p14:tracePt t="212773" x="3803650" y="3027363"/>
          <p14:tracePt t="212806" x="3751263" y="3027363"/>
          <p14:tracePt t="212839" x="3705225" y="2992438"/>
          <p14:tracePt t="212889" x="3705225" y="2982913"/>
          <p14:tracePt t="213039" x="3697288" y="3009900"/>
          <p14:tracePt t="213072" x="3795713" y="3152775"/>
          <p14:tracePt t="213106" x="4251325" y="3286125"/>
          <p14:tracePt t="213130" x="4687888" y="3402013"/>
          <p14:tracePt t="213146" x="4857750" y="3421063"/>
          <p14:tracePt t="213176" x="4946650" y="3421063"/>
          <p14:tracePt t="213257" x="5081588" y="2955925"/>
          <p14:tracePt t="213273" x="5116513" y="2687638"/>
          <p14:tracePt t="213306" x="5170488" y="2428875"/>
          <p14:tracePt t="213339" x="5135563" y="2349500"/>
          <p14:tracePt t="213373" x="4697413" y="2098675"/>
          <p14:tracePt t="213397" x="4446588" y="2063750"/>
          <p14:tracePt t="213427" x="4170363" y="2000250"/>
          <p14:tracePt t="213459" x="4081463" y="1973263"/>
          <p14:tracePt t="213489" x="3956050" y="1938338"/>
          <p14:tracePt t="213522" x="3724275" y="1884363"/>
          <p14:tracePt t="213556" x="3375025" y="1822450"/>
          <p14:tracePt t="213589" x="2813050" y="1795463"/>
          <p14:tracePt t="213622" x="2482850" y="1955800"/>
          <p14:tracePt t="213647" x="2197100" y="2054225"/>
          <p14:tracePt t="213676" x="2027238" y="2081213"/>
          <p14:tracePt t="213709" x="1911350" y="2135188"/>
          <p14:tracePt t="213739" x="1822450" y="2179638"/>
          <p14:tracePt t="213773" x="1652588" y="2278063"/>
          <p14:tracePt t="213806" x="1616075" y="2303463"/>
          <p14:tracePt t="213839" x="1571625" y="2401888"/>
          <p14:tracePt t="213873" x="1517650" y="2554288"/>
          <p14:tracePt t="213896" x="1509713" y="2598738"/>
          <p14:tracePt t="213927" x="1482725" y="2660650"/>
          <p14:tracePt t="213959" x="1455738" y="2849563"/>
          <p14:tracePt t="213989" x="1411288" y="3071813"/>
          <p14:tracePt t="214023" x="1374775" y="3170238"/>
          <p14:tracePt t="214056" x="1374775" y="3259138"/>
          <p14:tracePt t="214089" x="1366838" y="3375025"/>
          <p14:tracePt t="214113" x="1366838" y="3446463"/>
          <p14:tracePt t="214146" x="1393825" y="3581400"/>
          <p14:tracePt t="214176" x="1393825" y="3706813"/>
          <p14:tracePt t="214209" x="1490663" y="3884613"/>
          <p14:tracePt t="214239" x="1544638" y="3938588"/>
          <p14:tracePt t="214273" x="1633538" y="3973513"/>
          <p14:tracePt t="214306" x="1741488" y="3992563"/>
          <p14:tracePt t="214339" x="1884363" y="4044950"/>
          <p14:tracePt t="214373" x="2081213" y="4116388"/>
          <p14:tracePt t="214396" x="2232025" y="4125913"/>
          <p14:tracePt t="214427" x="2428875" y="4143375"/>
          <p14:tracePt t="214459" x="2598738" y="4143375"/>
          <p14:tracePt t="214490" x="2786063" y="4125913"/>
          <p14:tracePt t="214523" x="2901950" y="4125913"/>
          <p14:tracePt t="214556" x="3000375" y="4125913"/>
          <p14:tracePt t="214589" x="3054350" y="4125913"/>
          <p14:tracePt t="214623" x="3089275" y="4125913"/>
          <p14:tracePt t="214646" x="3143250" y="4135438"/>
          <p14:tracePt t="214677" x="3205163" y="4143375"/>
          <p14:tracePt t="214710" x="3251200" y="4143375"/>
          <p14:tracePt t="215476" x="3286125" y="4162425"/>
          <p14:tracePt t="215506" x="3295650" y="4162425"/>
          <p14:tracePt t="215573" x="3303588" y="4170363"/>
          <p14:tracePt t="228624" x="3187700" y="3876675"/>
          <p14:tracePt t="228648" x="3133725" y="3724275"/>
          <p14:tracePt t="228681" x="3089275" y="3662363"/>
          <p14:tracePt t="228711" x="3044825" y="3616325"/>
          <p14:tracePt t="228744" x="2973388" y="3554413"/>
          <p14:tracePt t="228774" x="2813050" y="3446463"/>
          <p14:tracePt t="228808" x="2616200" y="3295650"/>
          <p14:tracePt t="228841" x="2509838" y="3206750"/>
          <p14:tracePt t="228874" x="2374900" y="3125788"/>
          <p14:tracePt t="228898" x="2330450" y="3116263"/>
          <p14:tracePt t="228931" x="2251075" y="3071813"/>
          <p14:tracePt t="228962" x="2187575" y="3017838"/>
          <p14:tracePt t="228994" x="2081213" y="2928938"/>
          <p14:tracePt t="229024" x="1928813" y="2849563"/>
          <p14:tracePt t="229058" x="1839913" y="2822575"/>
          <p14:tracePt t="229091" x="1660525" y="2786063"/>
          <p14:tracePt t="229124" x="1536700" y="2778125"/>
          <p14:tracePt t="229158" x="1428750" y="2759075"/>
          <p14:tracePt t="229195" x="1393825" y="2751138"/>
          <p14:tracePt t="229227" x="1374775" y="2732088"/>
          <p14:tracePt t="229408" x="1438275" y="2732088"/>
          <p14:tracePt t="229432" x="1482725" y="2732088"/>
          <p14:tracePt t="229462" x="1544638" y="2732088"/>
          <p14:tracePt t="229495" x="1625600" y="2732088"/>
          <p14:tracePt t="229524" x="1679575" y="2759075"/>
          <p14:tracePt t="229558" x="1714500" y="2768600"/>
          <p14:tracePt t="229591" x="1731963" y="2768600"/>
          <p14:tracePt t="229824" x="1731963" y="2778125"/>
          <p14:tracePt t="229858" x="1866900" y="2803525"/>
          <p14:tracePt t="229891" x="2143125" y="2830513"/>
          <p14:tracePt t="229915" x="2401888" y="2894013"/>
          <p14:tracePt t="229949" x="2751138" y="2894013"/>
          <p14:tracePt t="229978" x="2822575" y="2911475"/>
          <p14:tracePt t="230541" x="2847975" y="2911475"/>
          <p14:tracePt t="230575" x="2867025" y="2894013"/>
        </p14:tracePtLst>
      </p14:laserTraceLst>
    </p:ext>
  </p:extLs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Wide adder</a:t>
            </a:r>
            <a:endParaRPr lang="en-US" dirty="0"/>
          </a:p>
        </p:txBody>
      </p:sp>
      <p:sp>
        <p:nvSpPr>
          <p:cNvPr id="4" name="Rectangle 4"/>
          <p:cNvSpPr/>
          <p:nvPr/>
        </p:nvSpPr>
        <p:spPr bwMode="auto">
          <a:xfrm>
            <a:off x="3634079" y="2451786"/>
            <a:ext cx="1176638" cy="1041399"/>
          </a:xfrm>
          <a:custGeom>
            <a:avLst/>
            <a:gdLst>
              <a:gd name="connsiteX0" fmla="*/ 0 w 1290918"/>
              <a:gd name="connsiteY0" fmla="*/ 0 h 1093694"/>
              <a:gd name="connsiteX1" fmla="*/ 1290918 w 1290918"/>
              <a:gd name="connsiteY1" fmla="*/ 0 h 1093694"/>
              <a:gd name="connsiteX2" fmla="*/ 1290918 w 1290918"/>
              <a:gd name="connsiteY2" fmla="*/ 1093694 h 1093694"/>
              <a:gd name="connsiteX3" fmla="*/ 0 w 1290918"/>
              <a:gd name="connsiteY3" fmla="*/ 1093694 h 1093694"/>
              <a:gd name="connsiteX4" fmla="*/ 0 w 1290918"/>
              <a:gd name="connsiteY4" fmla="*/ 0 h 1093694"/>
              <a:gd name="connsiteX0" fmla="*/ 0 w 1290918"/>
              <a:gd name="connsiteY0" fmla="*/ 0 h 1097280"/>
              <a:gd name="connsiteX1" fmla="*/ 1290918 w 1290918"/>
              <a:gd name="connsiteY1" fmla="*/ 0 h 1097280"/>
              <a:gd name="connsiteX2" fmla="*/ 1290918 w 1290918"/>
              <a:gd name="connsiteY2" fmla="*/ 1093694 h 1097280"/>
              <a:gd name="connsiteX3" fmla="*/ 662785 w 1290918"/>
              <a:gd name="connsiteY3" fmla="*/ 1097280 h 1097280"/>
              <a:gd name="connsiteX4" fmla="*/ 0 w 1290918"/>
              <a:gd name="connsiteY4" fmla="*/ 1093694 h 1097280"/>
              <a:gd name="connsiteX5" fmla="*/ 0 w 1290918"/>
              <a:gd name="connsiteY5" fmla="*/ 0 h 1097280"/>
              <a:gd name="connsiteX0" fmla="*/ 0 w 1290918"/>
              <a:gd name="connsiteY0" fmla="*/ 0 h 1097280"/>
              <a:gd name="connsiteX1" fmla="*/ 1290918 w 1290918"/>
              <a:gd name="connsiteY1" fmla="*/ 0 h 1097280"/>
              <a:gd name="connsiteX2" fmla="*/ 1283053 w 1290918"/>
              <a:gd name="connsiteY2" fmla="*/ 551688 h 1097280"/>
              <a:gd name="connsiteX3" fmla="*/ 1290918 w 1290918"/>
              <a:gd name="connsiteY3" fmla="*/ 1093694 h 1097280"/>
              <a:gd name="connsiteX4" fmla="*/ 662785 w 1290918"/>
              <a:gd name="connsiteY4" fmla="*/ 1097280 h 1097280"/>
              <a:gd name="connsiteX5" fmla="*/ 0 w 1290918"/>
              <a:gd name="connsiteY5" fmla="*/ 1093694 h 1097280"/>
              <a:gd name="connsiteX6" fmla="*/ 0 w 1290918"/>
              <a:gd name="connsiteY6" fmla="*/ 0 h 1097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90918" h="1097280">
                <a:moveTo>
                  <a:pt x="0" y="0"/>
                </a:moveTo>
                <a:lnTo>
                  <a:pt x="1290918" y="0"/>
                </a:lnTo>
                <a:lnTo>
                  <a:pt x="1283053" y="551688"/>
                </a:lnTo>
                <a:lnTo>
                  <a:pt x="1290918" y="1093694"/>
                </a:lnTo>
                <a:lnTo>
                  <a:pt x="662785" y="1097280"/>
                </a:lnTo>
                <a:lnTo>
                  <a:pt x="0" y="1093694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  <a:headEnd type="none" w="sm" len="sm"/>
            <a:tailEnd type="none" w="sm" len="sm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3600" b="1" dirty="0" smtClean="0">
                <a:latin typeface="Neo Sans Intel" pitchFamily="34" charset="0"/>
                <a:cs typeface="Arial" pitchFamily="34" charset="0"/>
              </a:rPr>
              <a:t>+</a:t>
            </a:r>
          </a:p>
        </p:txBody>
      </p:sp>
      <p:sp>
        <p:nvSpPr>
          <p:cNvPr id="5" name="Rectangle 4"/>
          <p:cNvSpPr/>
          <p:nvPr/>
        </p:nvSpPr>
        <p:spPr>
          <a:xfrm>
            <a:off x="2946738" y="3021835"/>
            <a:ext cx="413782" cy="4089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 err="1" smtClean="0">
                <a:latin typeface="Neo Sans Intel" pitchFamily="34" charset="0"/>
              </a:rPr>
              <a:t>y</a:t>
            </a:r>
            <a:r>
              <a:rPr lang="en-US" sz="1600" dirty="0" err="1" smtClean="0">
                <a:latin typeface="Neo Sans Intel" pitchFamily="34" charset="0"/>
              </a:rPr>
              <a:t>n</a:t>
            </a:r>
            <a:endParaRPr lang="en-US" sz="1600" dirty="0">
              <a:latin typeface="Neo Sans Inte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946738" y="2511345"/>
            <a:ext cx="413782" cy="4089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 err="1" smtClean="0">
                <a:latin typeface="Neo Sans Intel" pitchFamily="34" charset="0"/>
              </a:rPr>
              <a:t>x</a:t>
            </a:r>
            <a:r>
              <a:rPr lang="en-US" sz="1600" dirty="0" err="1" smtClean="0">
                <a:latin typeface="Neo Sans Intel" pitchFamily="34" charset="0"/>
              </a:rPr>
              <a:t>n</a:t>
            </a:r>
            <a:endParaRPr lang="en-US" sz="1600" dirty="0">
              <a:latin typeface="Neo Sans Intel" pitchFamily="34" charset="0"/>
            </a:endParaRPr>
          </a:p>
        </p:txBody>
      </p:sp>
      <p:cxnSp>
        <p:nvCxnSpPr>
          <p:cNvPr id="7" name="Straight Connector 6"/>
          <p:cNvCxnSpPr>
            <a:stCxn id="6" idx="3"/>
          </p:cNvCxnSpPr>
          <p:nvPr/>
        </p:nvCxnSpPr>
        <p:spPr bwMode="auto">
          <a:xfrm>
            <a:off x="3360520" y="2715818"/>
            <a:ext cx="273560" cy="0"/>
          </a:xfrm>
          <a:prstGeom prst="line">
            <a:avLst/>
          </a:prstGeom>
          <a:solidFill>
            <a:schemeClr val="bg1"/>
          </a:solidFill>
          <a:ln w="28575" cap="flat" cmpd="sng" algn="ctr">
            <a:solidFill>
              <a:schemeClr val="tx2">
                <a:lumMod val="50000"/>
              </a:schemeClr>
            </a:solidFill>
            <a:prstDash val="solid"/>
            <a:round/>
            <a:headEnd type="none" w="med" len="med"/>
            <a:tailEnd type="oval" w="med" len="med"/>
          </a:ln>
          <a:effectLst/>
        </p:spPr>
      </p:cxnSp>
      <p:cxnSp>
        <p:nvCxnSpPr>
          <p:cNvPr id="8" name="Straight Connector 7"/>
          <p:cNvCxnSpPr>
            <a:stCxn id="5" idx="3"/>
          </p:cNvCxnSpPr>
          <p:nvPr/>
        </p:nvCxnSpPr>
        <p:spPr bwMode="auto">
          <a:xfrm>
            <a:off x="3360520" y="3226307"/>
            <a:ext cx="273560" cy="0"/>
          </a:xfrm>
          <a:prstGeom prst="line">
            <a:avLst/>
          </a:prstGeom>
          <a:solidFill>
            <a:schemeClr val="bg1"/>
          </a:solidFill>
          <a:ln w="28575" cap="flat" cmpd="sng" algn="ctr">
            <a:solidFill>
              <a:schemeClr val="tx2">
                <a:lumMod val="50000"/>
              </a:schemeClr>
            </a:solidFill>
            <a:prstDash val="solid"/>
            <a:round/>
            <a:headEnd type="none" w="med" len="med"/>
            <a:tailEnd type="oval" w="med" len="med"/>
          </a:ln>
          <a:effectLst/>
        </p:spPr>
      </p:cxnSp>
      <p:sp>
        <p:nvSpPr>
          <p:cNvPr id="9" name="Rectangle 4"/>
          <p:cNvSpPr/>
          <p:nvPr/>
        </p:nvSpPr>
        <p:spPr bwMode="auto">
          <a:xfrm>
            <a:off x="3634080" y="4029126"/>
            <a:ext cx="1176638" cy="1041399"/>
          </a:xfrm>
          <a:custGeom>
            <a:avLst/>
            <a:gdLst>
              <a:gd name="connsiteX0" fmla="*/ 0 w 1290918"/>
              <a:gd name="connsiteY0" fmla="*/ 0 h 1093694"/>
              <a:gd name="connsiteX1" fmla="*/ 1290918 w 1290918"/>
              <a:gd name="connsiteY1" fmla="*/ 0 h 1093694"/>
              <a:gd name="connsiteX2" fmla="*/ 1290918 w 1290918"/>
              <a:gd name="connsiteY2" fmla="*/ 1093694 h 1093694"/>
              <a:gd name="connsiteX3" fmla="*/ 0 w 1290918"/>
              <a:gd name="connsiteY3" fmla="*/ 1093694 h 1093694"/>
              <a:gd name="connsiteX4" fmla="*/ 0 w 1290918"/>
              <a:gd name="connsiteY4" fmla="*/ 0 h 1093694"/>
              <a:gd name="connsiteX0" fmla="*/ 0 w 1290918"/>
              <a:gd name="connsiteY0" fmla="*/ 0 h 1097280"/>
              <a:gd name="connsiteX1" fmla="*/ 1290918 w 1290918"/>
              <a:gd name="connsiteY1" fmla="*/ 0 h 1097280"/>
              <a:gd name="connsiteX2" fmla="*/ 1290918 w 1290918"/>
              <a:gd name="connsiteY2" fmla="*/ 1093694 h 1097280"/>
              <a:gd name="connsiteX3" fmla="*/ 662785 w 1290918"/>
              <a:gd name="connsiteY3" fmla="*/ 1097280 h 1097280"/>
              <a:gd name="connsiteX4" fmla="*/ 0 w 1290918"/>
              <a:gd name="connsiteY4" fmla="*/ 1093694 h 1097280"/>
              <a:gd name="connsiteX5" fmla="*/ 0 w 1290918"/>
              <a:gd name="connsiteY5" fmla="*/ 0 h 1097280"/>
              <a:gd name="connsiteX0" fmla="*/ 0 w 1290918"/>
              <a:gd name="connsiteY0" fmla="*/ 0 h 1097280"/>
              <a:gd name="connsiteX1" fmla="*/ 1290918 w 1290918"/>
              <a:gd name="connsiteY1" fmla="*/ 0 h 1097280"/>
              <a:gd name="connsiteX2" fmla="*/ 1283053 w 1290918"/>
              <a:gd name="connsiteY2" fmla="*/ 551688 h 1097280"/>
              <a:gd name="connsiteX3" fmla="*/ 1290918 w 1290918"/>
              <a:gd name="connsiteY3" fmla="*/ 1093694 h 1097280"/>
              <a:gd name="connsiteX4" fmla="*/ 662785 w 1290918"/>
              <a:gd name="connsiteY4" fmla="*/ 1097280 h 1097280"/>
              <a:gd name="connsiteX5" fmla="*/ 0 w 1290918"/>
              <a:gd name="connsiteY5" fmla="*/ 1093694 h 1097280"/>
              <a:gd name="connsiteX6" fmla="*/ 0 w 1290918"/>
              <a:gd name="connsiteY6" fmla="*/ 0 h 1097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90918" h="1097280">
                <a:moveTo>
                  <a:pt x="0" y="0"/>
                </a:moveTo>
                <a:lnTo>
                  <a:pt x="1290918" y="0"/>
                </a:lnTo>
                <a:lnTo>
                  <a:pt x="1283053" y="551688"/>
                </a:lnTo>
                <a:lnTo>
                  <a:pt x="1290918" y="1093694"/>
                </a:lnTo>
                <a:lnTo>
                  <a:pt x="662785" y="1097280"/>
                </a:lnTo>
                <a:lnTo>
                  <a:pt x="0" y="1093694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  <a:headEnd type="none" w="sm" len="sm"/>
            <a:tailEnd type="none" w="sm" len="sm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3600" b="1" dirty="0" smtClean="0">
                <a:latin typeface="Neo Sans Intel" pitchFamily="34" charset="0"/>
                <a:cs typeface="Arial" pitchFamily="34" charset="0"/>
              </a:rPr>
              <a:t>+</a:t>
            </a:r>
          </a:p>
        </p:txBody>
      </p:sp>
      <p:sp>
        <p:nvSpPr>
          <p:cNvPr id="10" name="Rectangle 9"/>
          <p:cNvSpPr/>
          <p:nvPr/>
        </p:nvSpPr>
        <p:spPr>
          <a:xfrm>
            <a:off x="2639452" y="4580583"/>
            <a:ext cx="72106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 smtClean="0">
                <a:latin typeface="Neo Sans Intel" pitchFamily="34" charset="0"/>
              </a:rPr>
              <a:t>y</a:t>
            </a:r>
            <a:r>
              <a:rPr lang="en-US" sz="1600" dirty="0" smtClean="0">
                <a:latin typeface="Neo Sans Intel" pitchFamily="34" charset="0"/>
              </a:rPr>
              <a:t>n+1</a:t>
            </a:r>
            <a:endParaRPr lang="en-US" sz="1600" dirty="0">
              <a:latin typeface="Neo Sans Intel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639452" y="4081065"/>
            <a:ext cx="72106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 smtClean="0">
                <a:latin typeface="Neo Sans Intel" pitchFamily="34" charset="0"/>
              </a:rPr>
              <a:t>x</a:t>
            </a:r>
            <a:r>
              <a:rPr lang="en-US" sz="1600" dirty="0" smtClean="0">
                <a:latin typeface="Neo Sans Intel" pitchFamily="34" charset="0"/>
              </a:rPr>
              <a:t>n+1</a:t>
            </a:r>
            <a:endParaRPr lang="en-US" sz="1600" dirty="0">
              <a:latin typeface="Neo Sans Intel" pitchFamily="34" charset="0"/>
            </a:endParaRPr>
          </a:p>
        </p:txBody>
      </p:sp>
      <p:cxnSp>
        <p:nvCxnSpPr>
          <p:cNvPr id="12" name="Straight Connector 11"/>
          <p:cNvCxnSpPr>
            <a:stCxn id="11" idx="3"/>
          </p:cNvCxnSpPr>
          <p:nvPr/>
        </p:nvCxnSpPr>
        <p:spPr bwMode="auto">
          <a:xfrm>
            <a:off x="3360521" y="4296509"/>
            <a:ext cx="273560" cy="0"/>
          </a:xfrm>
          <a:prstGeom prst="line">
            <a:avLst/>
          </a:prstGeom>
          <a:solidFill>
            <a:schemeClr val="bg1"/>
          </a:solidFill>
          <a:ln w="28575" cap="flat" cmpd="sng" algn="ctr">
            <a:solidFill>
              <a:schemeClr val="tx2">
                <a:lumMod val="50000"/>
              </a:schemeClr>
            </a:solidFill>
            <a:prstDash val="solid"/>
            <a:round/>
            <a:headEnd type="none" w="med" len="med"/>
            <a:tailEnd type="oval" w="med" len="med"/>
          </a:ln>
          <a:effectLst/>
        </p:spPr>
      </p:cxnSp>
      <p:cxnSp>
        <p:nvCxnSpPr>
          <p:cNvPr id="13" name="Straight Connector 12"/>
          <p:cNvCxnSpPr>
            <a:stCxn id="10" idx="3"/>
          </p:cNvCxnSpPr>
          <p:nvPr/>
        </p:nvCxnSpPr>
        <p:spPr bwMode="auto">
          <a:xfrm flipV="1">
            <a:off x="3360521" y="4785055"/>
            <a:ext cx="273560" cy="10972"/>
          </a:xfrm>
          <a:prstGeom prst="line">
            <a:avLst/>
          </a:prstGeom>
          <a:solidFill>
            <a:schemeClr val="bg1"/>
          </a:solidFill>
          <a:ln w="28575" cap="flat" cmpd="sng" algn="ctr">
            <a:solidFill>
              <a:schemeClr val="tx2">
                <a:lumMod val="50000"/>
              </a:schemeClr>
            </a:solidFill>
            <a:prstDash val="solid"/>
            <a:round/>
            <a:headEnd type="none" w="med" len="med"/>
            <a:tailEnd type="oval" w="med" len="med"/>
          </a:ln>
          <a:effectLst/>
        </p:spPr>
      </p:cxnSp>
      <p:sp>
        <p:nvSpPr>
          <p:cNvPr id="21" name="Rectangle 20"/>
          <p:cNvSpPr/>
          <p:nvPr/>
        </p:nvSpPr>
        <p:spPr>
          <a:xfrm>
            <a:off x="4289959" y="1967602"/>
            <a:ext cx="513137" cy="4089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 smtClean="0">
                <a:latin typeface="Neo Sans Intel" pitchFamily="34" charset="0"/>
              </a:rPr>
              <a:t>c</a:t>
            </a:r>
            <a:r>
              <a:rPr lang="en-US" sz="1400" dirty="0" smtClean="0">
                <a:latin typeface="Neo Sans Intel" pitchFamily="34" charset="0"/>
              </a:rPr>
              <a:t>n-1</a:t>
            </a:r>
            <a:endParaRPr lang="en-US" sz="1400" dirty="0">
              <a:latin typeface="Neo Sans Intel" pitchFamily="34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4289959" y="3545078"/>
            <a:ext cx="401072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 err="1" smtClean="0">
                <a:latin typeface="Neo Sans Intel" pitchFamily="34" charset="0"/>
              </a:rPr>
              <a:t>c</a:t>
            </a:r>
            <a:r>
              <a:rPr lang="en-US" sz="1400" dirty="0" err="1" smtClean="0">
                <a:latin typeface="Neo Sans Intel" pitchFamily="34" charset="0"/>
              </a:rPr>
              <a:t>n</a:t>
            </a:r>
            <a:endParaRPr lang="en-US" sz="1400" dirty="0">
              <a:latin typeface="Neo Sans Intel" pitchFamily="34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4297581" y="5175622"/>
            <a:ext cx="609462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 smtClean="0">
                <a:latin typeface="Neo Sans Intel" pitchFamily="34" charset="0"/>
              </a:rPr>
              <a:t>c</a:t>
            </a:r>
            <a:r>
              <a:rPr lang="en-US" sz="1400" dirty="0" smtClean="0">
                <a:latin typeface="Neo Sans Intel" pitchFamily="34" charset="0"/>
              </a:rPr>
              <a:t>n</a:t>
            </a:r>
            <a:r>
              <a:rPr lang="en-US" sz="1400" dirty="0">
                <a:latin typeface="Neo Sans Intel" pitchFamily="34" charset="0"/>
              </a:rPr>
              <a:t>+</a:t>
            </a:r>
            <a:r>
              <a:rPr lang="en-US" sz="1400" dirty="0" smtClean="0">
                <a:latin typeface="Neo Sans Intel" pitchFamily="34" charset="0"/>
              </a:rPr>
              <a:t>1</a:t>
            </a:r>
            <a:endParaRPr lang="en-US" sz="1400" dirty="0">
              <a:latin typeface="Neo Sans Intel" pitchFamily="34" charset="0"/>
            </a:endParaRPr>
          </a:p>
        </p:txBody>
      </p:sp>
      <p:cxnSp>
        <p:nvCxnSpPr>
          <p:cNvPr id="25" name="Straight Connector 24"/>
          <p:cNvCxnSpPr/>
          <p:nvPr/>
        </p:nvCxnSpPr>
        <p:spPr bwMode="auto">
          <a:xfrm>
            <a:off x="4222399" y="2055546"/>
            <a:ext cx="0" cy="396240"/>
          </a:xfrm>
          <a:prstGeom prst="line">
            <a:avLst/>
          </a:prstGeom>
          <a:solidFill>
            <a:schemeClr val="bg1"/>
          </a:solidFill>
          <a:ln w="28575" cap="flat" cmpd="sng" algn="ctr">
            <a:solidFill>
              <a:schemeClr val="tx2">
                <a:lumMod val="50000"/>
              </a:schemeClr>
            </a:solidFill>
            <a:prstDash val="solid"/>
            <a:round/>
            <a:headEnd type="none" w="med" len="med"/>
            <a:tailEnd type="oval" w="med" len="med"/>
          </a:ln>
          <a:effectLst/>
        </p:spPr>
      </p:cxnSp>
      <p:cxnSp>
        <p:nvCxnSpPr>
          <p:cNvPr id="27" name="Straight Connector 26"/>
          <p:cNvCxnSpPr>
            <a:stCxn id="4" idx="2"/>
          </p:cNvCxnSpPr>
          <p:nvPr/>
        </p:nvCxnSpPr>
        <p:spPr bwMode="auto">
          <a:xfrm flipV="1">
            <a:off x="4803548" y="2972485"/>
            <a:ext cx="419084" cy="2893"/>
          </a:xfrm>
          <a:prstGeom prst="line">
            <a:avLst/>
          </a:prstGeom>
          <a:solidFill>
            <a:schemeClr val="bg1"/>
          </a:solidFill>
          <a:ln w="28575" cap="flat" cmpd="sng" algn="ctr">
            <a:solidFill>
              <a:schemeClr val="tx2">
                <a:lumMod val="50000"/>
              </a:schemeClr>
            </a:solidFill>
            <a:prstDash val="solid"/>
            <a:round/>
            <a:headEnd type="oval" w="med" len="med"/>
            <a:tailEnd type="none" w="med" len="med"/>
          </a:ln>
          <a:effectLst/>
        </p:spPr>
      </p:cxnSp>
      <p:cxnSp>
        <p:nvCxnSpPr>
          <p:cNvPr id="28" name="Straight Connector 27"/>
          <p:cNvCxnSpPr/>
          <p:nvPr/>
        </p:nvCxnSpPr>
        <p:spPr bwMode="auto">
          <a:xfrm>
            <a:off x="4222399" y="3493185"/>
            <a:ext cx="0" cy="535941"/>
          </a:xfrm>
          <a:prstGeom prst="line">
            <a:avLst/>
          </a:prstGeom>
          <a:solidFill>
            <a:schemeClr val="bg1"/>
          </a:solidFill>
          <a:ln w="28575" cap="flat" cmpd="sng" algn="ctr">
            <a:solidFill>
              <a:schemeClr val="tx2">
                <a:lumMod val="50000"/>
              </a:schemeClr>
            </a:solidFill>
            <a:prstDash val="solid"/>
            <a:round/>
            <a:headEnd type="oval" w="med" len="med"/>
            <a:tailEnd type="oval" w="med" len="med"/>
          </a:ln>
          <a:effectLst/>
        </p:spPr>
      </p:cxnSp>
      <p:cxnSp>
        <p:nvCxnSpPr>
          <p:cNvPr id="30" name="Straight Connector 29"/>
          <p:cNvCxnSpPr/>
          <p:nvPr/>
        </p:nvCxnSpPr>
        <p:spPr bwMode="auto">
          <a:xfrm>
            <a:off x="4228006" y="5070568"/>
            <a:ext cx="0" cy="535941"/>
          </a:xfrm>
          <a:prstGeom prst="line">
            <a:avLst/>
          </a:prstGeom>
          <a:solidFill>
            <a:schemeClr val="bg1"/>
          </a:solidFill>
          <a:ln w="28575" cap="flat" cmpd="sng" algn="ctr">
            <a:solidFill>
              <a:schemeClr val="tx2">
                <a:lumMod val="50000"/>
              </a:schemeClr>
            </a:solidFill>
            <a:prstDash val="solid"/>
            <a:round/>
            <a:headEnd type="oval" w="med" len="med"/>
            <a:tailEnd type="none" w="med" len="med"/>
          </a:ln>
          <a:effectLst/>
        </p:spPr>
      </p:cxnSp>
      <p:cxnSp>
        <p:nvCxnSpPr>
          <p:cNvPr id="31" name="Straight Connector 30"/>
          <p:cNvCxnSpPr/>
          <p:nvPr/>
        </p:nvCxnSpPr>
        <p:spPr bwMode="auto">
          <a:xfrm flipV="1">
            <a:off x="4810718" y="4559984"/>
            <a:ext cx="419084" cy="2893"/>
          </a:xfrm>
          <a:prstGeom prst="line">
            <a:avLst/>
          </a:prstGeom>
          <a:solidFill>
            <a:schemeClr val="bg1"/>
          </a:solidFill>
          <a:ln w="28575" cap="flat" cmpd="sng" algn="ctr">
            <a:solidFill>
              <a:schemeClr val="tx2">
                <a:lumMod val="50000"/>
              </a:schemeClr>
            </a:solidFill>
            <a:prstDash val="solid"/>
            <a:round/>
            <a:headEnd type="oval" w="med" len="med"/>
            <a:tailEnd type="none" w="med" len="med"/>
          </a:ln>
          <a:effectLst/>
        </p:spPr>
      </p:cxnSp>
      <p:sp>
        <p:nvSpPr>
          <p:cNvPr id="32" name="Rectangle 31"/>
          <p:cNvSpPr/>
          <p:nvPr/>
        </p:nvSpPr>
        <p:spPr>
          <a:xfrm>
            <a:off x="5229802" y="2770906"/>
            <a:ext cx="381638" cy="4089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 err="1" smtClean="0">
                <a:latin typeface="Neo Sans Intel" pitchFamily="34" charset="0"/>
              </a:rPr>
              <a:t>s</a:t>
            </a:r>
            <a:r>
              <a:rPr lang="en-US" sz="1600" dirty="0" err="1" smtClean="0">
                <a:latin typeface="Neo Sans Intel" pitchFamily="34" charset="0"/>
              </a:rPr>
              <a:t>n</a:t>
            </a:r>
            <a:endParaRPr lang="en-US" sz="2200" dirty="0">
              <a:latin typeface="Neo Sans Intel" pitchFamily="34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5222632" y="4358405"/>
            <a:ext cx="657552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 smtClean="0">
                <a:latin typeface="Neo Sans Intel" pitchFamily="34" charset="0"/>
              </a:rPr>
              <a:t>s</a:t>
            </a:r>
            <a:r>
              <a:rPr lang="en-US" sz="1600" dirty="0" smtClean="0">
                <a:latin typeface="Neo Sans Intel" pitchFamily="34" charset="0"/>
              </a:rPr>
              <a:t>n+1</a:t>
            </a:r>
            <a:endParaRPr lang="en-US" sz="2200" dirty="0">
              <a:latin typeface="Neo Sans Intel" pitchFamily="34" charset="0"/>
            </a:endParaRP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450730"/>
      </p:ext>
    </p:extLst>
  </p:cSld>
  <p:clrMapOvr>
    <a:masterClrMapping/>
  </p:clrMapOvr>
  <p:transition advTm="213776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081" x="3054350" y="2867025"/>
          <p14:tracePt t="1106" x="3295650" y="2803525"/>
          <p14:tracePt t="1138" x="3840163" y="2706688"/>
          <p14:tracePt t="1169" x="4214813" y="2670175"/>
          <p14:tracePt t="1202" x="4679950" y="2714625"/>
          <p14:tracePt t="1231" x="4929188" y="2741613"/>
          <p14:tracePt t="1265" x="4938713" y="2741613"/>
          <p14:tracePt t="1365" x="4929188" y="2741613"/>
          <p14:tracePt t="1388" x="4795838" y="2714625"/>
          <p14:tracePt t="1419" x="4697413" y="2679700"/>
          <p14:tracePt t="1451" x="4527550" y="2589213"/>
          <p14:tracePt t="1481" x="4411663" y="2571750"/>
          <p14:tracePt t="1515" x="4170363" y="2517775"/>
          <p14:tracePt t="1548" x="4098925" y="2500313"/>
          <p14:tracePt t="1581" x="4081463" y="2500313"/>
          <p14:tracePt t="1606" x="4081463" y="2482850"/>
          <p14:tracePt t="1655" x="4017963" y="2473325"/>
          <p14:tracePt t="1685" x="3965575" y="2473325"/>
          <p14:tracePt t="1715" x="3894138" y="2473325"/>
          <p14:tracePt t="1748" x="3857625" y="2473325"/>
          <p14:tracePt t="1781" x="3830638" y="2482850"/>
          <p14:tracePt t="1815" x="3803650" y="2527300"/>
          <p14:tracePt t="1848" x="3768725" y="2563813"/>
          <p14:tracePt t="1856" x="3741738" y="2581275"/>
          <p14:tracePt t="1888" x="3705225" y="2616200"/>
          <p14:tracePt t="1919" x="3660775" y="2697163"/>
          <p14:tracePt t="1951" x="3562350" y="2840038"/>
          <p14:tracePt t="1981" x="3509963" y="2965450"/>
          <p14:tracePt t="2015" x="3446463" y="3160713"/>
          <p14:tracePt t="2048" x="3438525" y="3268663"/>
          <p14:tracePt t="2081" x="3419475" y="3394075"/>
          <p14:tracePt t="2105" x="3419475" y="3571875"/>
          <p14:tracePt t="2138" x="3419475" y="3714750"/>
          <p14:tracePt t="2169" x="3411538" y="3884613"/>
          <p14:tracePt t="2201" x="3411538" y="4179888"/>
          <p14:tracePt t="2231" x="3411538" y="4537075"/>
          <p14:tracePt t="2265" x="3394075" y="4911725"/>
          <p14:tracePt t="2298" x="3411538" y="5170488"/>
          <p14:tracePt t="2331" x="3429000" y="5268913"/>
          <p14:tracePt t="2356" x="3455988" y="5305425"/>
          <p14:tracePt t="2389" x="3490913" y="5313363"/>
          <p14:tracePt t="2419" x="3633788" y="5349875"/>
          <p14:tracePt t="2452" x="3965575" y="5340350"/>
          <p14:tracePt t="2481" x="4268788" y="5340350"/>
          <p14:tracePt t="2515" x="5045075" y="5251450"/>
          <p14:tracePt t="2548" x="5564188" y="5162550"/>
          <p14:tracePt t="2582" x="5894388" y="5054600"/>
          <p14:tracePt t="2607" x="5921375" y="5054600"/>
          <p14:tracePt t="2656" x="5911850" y="4733925"/>
          <p14:tracePt t="2686" x="5902325" y="4448175"/>
          <p14:tracePt t="2717" x="5902325" y="4206875"/>
          <p14:tracePt t="2748" x="5822950" y="3992563"/>
          <p14:tracePt t="2781" x="5653088" y="3706813"/>
          <p14:tracePt t="2815" x="5473700" y="3544888"/>
          <p14:tracePt t="2848" x="5295900" y="3421063"/>
          <p14:tracePt t="2856" x="5197475" y="3375025"/>
          <p14:tracePt t="2889" x="4921250" y="3357563"/>
          <p14:tracePt t="2906" x="4813300" y="3357563"/>
          <p14:tracePt t="2935" x="4625975" y="3394075"/>
          <p14:tracePt t="2965" x="4125913" y="3473450"/>
          <p14:tracePt t="2998" x="3724275" y="3544888"/>
          <p14:tracePt t="3032" x="3652838" y="3554413"/>
          <p14:tracePt t="3065" x="3616325" y="3554413"/>
          <p14:tracePt t="3098" x="3571875" y="3509963"/>
          <p14:tracePt t="3122" x="3509963" y="3421063"/>
          <p14:tracePt t="3152" x="3402013" y="3170238"/>
          <p14:tracePt t="3185" x="3259138" y="2840038"/>
          <p14:tracePt t="3215" x="3205163" y="2697163"/>
          <p14:tracePt t="3248" x="3205163" y="2625725"/>
          <p14:tracePt t="3281" x="3205163" y="2571750"/>
          <p14:tracePt t="3315" x="3205163" y="2563813"/>
          <p14:tracePt t="3365" x="3205163" y="3044825"/>
          <p14:tracePt t="3389" x="3205163" y="3224213"/>
          <p14:tracePt t="3419" x="3205163" y="3330575"/>
          <p14:tracePt t="3452" x="3224213" y="3367088"/>
          <p14:tracePt t="3481" x="3224213" y="3375025"/>
          <p14:tracePt t="3582" x="3276600" y="3135313"/>
          <p14:tracePt t="3605" x="3303588" y="2803525"/>
          <p14:tracePt t="3638" x="3348038" y="2643188"/>
          <p14:tracePt t="3669" x="3348038" y="2625725"/>
          <p14:tracePt t="3748" x="3330575" y="2697163"/>
          <p14:tracePt t="3781" x="3303588" y="2803525"/>
          <p14:tracePt t="3815" x="3303588" y="2849563"/>
          <p14:tracePt t="3848" x="3303588" y="2867025"/>
          <p14:tracePt t="3866" x="3303588" y="2874963"/>
          <p14:tracePt t="3888" x="3303588" y="2901950"/>
          <p14:tracePt t="3919" x="3303588" y="2921000"/>
          <p14:tracePt t="3998" x="3303588" y="2955925"/>
          <p14:tracePt t="4032" x="3295650" y="2965450"/>
          <p14:tracePt t="4065" x="3286125" y="3017838"/>
          <p14:tracePt t="4098" x="3276600" y="3098800"/>
          <p14:tracePt t="4122" x="3268663" y="3108325"/>
          <p14:tracePt t="4216" x="3251200" y="3017838"/>
          <p14:tracePt t="4248" x="3241675" y="2884488"/>
          <p14:tracePt t="4282" x="3214688" y="2768600"/>
          <p14:tracePt t="4315" x="3179763" y="2741613"/>
          <p14:tracePt t="4348" x="3152775" y="2732088"/>
          <p14:tracePt t="4366" x="3143250" y="2714625"/>
          <p14:tracePt t="4391" x="3098800" y="2670175"/>
          <p14:tracePt t="4419" x="3089275" y="2660650"/>
          <p14:tracePt t="4548" x="3133725" y="2697163"/>
          <p14:tracePt t="4582" x="3170238" y="2724150"/>
          <p14:tracePt t="4615" x="3241675" y="2786063"/>
          <p14:tracePt t="4639" x="3276600" y="2830513"/>
          <p14:tracePt t="4670" x="3303588" y="2894013"/>
          <p14:tracePt t="4702" x="3313113" y="2911475"/>
          <p14:tracePt t="4848" x="3295650" y="2849563"/>
          <p14:tracePt t="4856" x="3276600" y="2803525"/>
          <p14:tracePt t="4889" x="3241675" y="2697163"/>
          <p14:tracePt t="4919" x="3232150" y="2660650"/>
          <p14:tracePt t="5115" x="3224213" y="2687638"/>
          <p14:tracePt t="5155" x="3224213" y="2697163"/>
          <p14:tracePt t="5298" x="3205163" y="2822575"/>
          <p14:tracePt t="5332" x="3197225" y="3044825"/>
          <p14:tracePt t="5365" x="3205163" y="3563938"/>
          <p14:tracePt t="5389" x="3224213" y="3973513"/>
          <p14:tracePt t="5419" x="3224213" y="4268788"/>
          <p14:tracePt t="5452" x="3241675" y="4376738"/>
          <p14:tracePt t="5498" x="3241675" y="4394200"/>
          <p14:tracePt t="5565" x="3241675" y="4421188"/>
          <p14:tracePt t="5598" x="3241675" y="4465638"/>
          <p14:tracePt t="5622" x="3241675" y="4483100"/>
          <p14:tracePt t="6115" x="3241675" y="4473575"/>
          <p14:tracePt t="6582" x="3384550" y="4340225"/>
          <p14:tracePt t="6606" x="3687763" y="4108450"/>
          <p14:tracePt t="6639" x="4017963" y="3759200"/>
          <p14:tracePt t="6670" x="4098925" y="3643313"/>
          <p14:tracePt t="6732" x="4098925" y="3625850"/>
          <p14:tracePt t="6765" x="4098925" y="3571875"/>
          <p14:tracePt t="6799" x="4081463" y="3544888"/>
          <p14:tracePt t="6865" x="4081463" y="3465513"/>
          <p14:tracePt t="6889" x="4089400" y="3197225"/>
          <p14:tracePt t="6920" x="4152900" y="2724150"/>
          <p14:tracePt t="6936" x="4170363" y="2527300"/>
          <p14:tracePt t="6969" x="4232275" y="2143125"/>
          <p14:tracePt t="6999" x="4295775" y="1857375"/>
          <p14:tracePt t="7032" x="4330700" y="1490663"/>
          <p14:tracePt t="7066" x="4375150" y="1169988"/>
          <p14:tracePt t="7083" x="4375150" y="1116013"/>
          <p14:tracePt t="7115" x="4375150" y="1017588"/>
          <p14:tracePt t="7139" x="4384675" y="965200"/>
          <p14:tracePt t="7169" x="4394200" y="874713"/>
          <p14:tracePt t="7202" x="4394200" y="822325"/>
          <p14:tracePt t="7232" x="4394200" y="750888"/>
          <p14:tracePt t="7265" x="4375150" y="633413"/>
          <p14:tracePt t="7299" x="4367213" y="527050"/>
          <p14:tracePt t="7332" x="4367213" y="482600"/>
          <p14:tracePt t="7365" x="4357688" y="473075"/>
          <p14:tracePt t="7499" x="4357688" y="455613"/>
          <p14:tracePt t="7532" x="4340225" y="446088"/>
          <p14:tracePt t="7815" x="4340225" y="419100"/>
          <p14:tracePt t="7849" x="4348163" y="384175"/>
          <p14:tracePt t="7866" x="4375150" y="322263"/>
          <p14:tracePt t="7889" x="4375150" y="303213"/>
          <p14:tracePt t="7919" x="4394200" y="258763"/>
          <p14:tracePt t="7952" x="4394200" y="223838"/>
          <p14:tracePt t="7982" x="4394200" y="187325"/>
          <p14:tracePt t="8203" x="4394200" y="179388"/>
          <p14:tracePt t="8232" x="4402138" y="179388"/>
          <p14:tracePt t="10049" x="4822825" y="347663"/>
          <p14:tracePt t="10082" x="4902200" y="500063"/>
          <p14:tracePt t="10116" x="4902200" y="633413"/>
          <p14:tracePt t="10140" x="4929188" y="946150"/>
          <p14:tracePt t="10170" x="5018088" y="1393825"/>
          <p14:tracePt t="10202" x="5089525" y="1938338"/>
          <p14:tracePt t="10232" x="5135563" y="2670175"/>
          <p14:tracePt t="10266" x="5197475" y="3081338"/>
          <p14:tracePt t="10299" x="5197475" y="3446463"/>
          <p14:tracePt t="10332" x="5197475" y="3544888"/>
          <p14:tracePt t="10366" x="5197475" y="3554413"/>
          <p14:tracePt t="10469" x="5224463" y="3608388"/>
          <p14:tracePt t="10499" x="5232400" y="3625850"/>
          <p14:tracePt t="10549" x="5232400" y="3544888"/>
          <p14:tracePt t="10583" x="5268913" y="3411538"/>
          <p14:tracePt t="10616" x="5313363" y="3286125"/>
          <p14:tracePt t="10639" x="5349875" y="3232150"/>
          <p14:tracePt t="10670" x="5367338" y="3224213"/>
          <p14:tracePt t="10732" x="5384800" y="3295650"/>
          <p14:tracePt t="10766" x="5402263" y="3349625"/>
          <p14:tracePt t="10799" x="5483225" y="3357563"/>
          <p14:tracePt t="10832" x="5545138" y="3357563"/>
          <p14:tracePt t="10866" x="5581650" y="3340100"/>
          <p14:tracePt t="10983" x="5483225" y="3340100"/>
          <p14:tracePt t="11016" x="5446713" y="3340100"/>
          <p14:tracePt t="11049" x="5429250" y="3421063"/>
          <p14:tracePt t="11082" x="5384800" y="3751263"/>
          <p14:tracePt t="11116" x="5349875" y="4125913"/>
          <p14:tracePt t="11139" x="5330825" y="4340225"/>
          <p14:tracePt t="11173" x="5313363" y="4465638"/>
          <p14:tracePt t="11203" x="5313363" y="4473575"/>
          <p14:tracePt t="11366" x="5340350" y="4473575"/>
          <p14:tracePt t="11390" x="5367338" y="4473575"/>
          <p14:tracePt t="11420" x="5411788" y="4473575"/>
          <p14:tracePt t="11453" x="5465763" y="4473575"/>
          <p14:tracePt t="11566" x="5465763" y="4483100"/>
          <p14:tracePt t="11816" x="5465763" y="4500563"/>
          <p14:tracePt t="11969" x="5465763" y="4519613"/>
          <p14:tracePt t="12186" x="5465763" y="4537075"/>
          <p14:tracePt t="12249" x="5456238" y="4608513"/>
          <p14:tracePt t="12283" x="5303838" y="4768850"/>
          <p14:tracePt t="12316" x="5187950" y="4857750"/>
          <p14:tracePt t="12349" x="5153025" y="4894263"/>
          <p14:tracePt t="12383" x="5045075" y="4965700"/>
          <p14:tracePt t="12406" x="4965700" y="5037138"/>
          <p14:tracePt t="12437" x="4848225" y="5116513"/>
          <p14:tracePt t="12469" x="4803775" y="5207000"/>
          <p14:tracePt t="12499" x="4751388" y="5233988"/>
          <p14:tracePt t="12549" x="4741863" y="5233988"/>
          <p14:tracePt t="12583" x="4732338" y="5233988"/>
          <p14:tracePt t="12616" x="4724400" y="5214938"/>
          <p14:tracePt t="12656" x="4697413" y="5180013"/>
          <p14:tracePt t="12687" x="4679950" y="5170488"/>
          <p14:tracePt t="12720" x="4652963" y="5170488"/>
          <p14:tracePt t="12749" x="4581525" y="5170488"/>
          <p14:tracePt t="12783" x="4473575" y="5233988"/>
          <p14:tracePt t="12816" x="4429125" y="5241925"/>
          <p14:tracePt t="12866" x="4402138" y="5241925"/>
          <p14:tracePt t="12890" x="4384675" y="5233988"/>
          <p14:tracePt t="12920" x="4348163" y="5233988"/>
          <p14:tracePt t="12952" x="4340225" y="5233988"/>
          <p14:tracePt t="12983" x="4322763" y="5233988"/>
          <p14:tracePt t="13016" x="4313238" y="5233988"/>
          <p14:tracePt t="13049" x="4303713" y="5357813"/>
          <p14:tracePt t="13083" x="4295775" y="5421313"/>
          <p14:tracePt t="13172" x="4276725" y="5473700"/>
          <p14:tracePt t="13203" x="4276725" y="5527675"/>
          <p14:tracePt t="13249" x="4276725" y="5546725"/>
          <p14:tracePt t="13316" x="4313238" y="5438775"/>
          <p14:tracePt t="13349" x="4322763" y="5259388"/>
          <p14:tracePt t="13367" x="4330700" y="5214938"/>
          <p14:tracePt t="13390" x="4330700" y="5187950"/>
          <p14:tracePt t="13423" x="4330700" y="5162550"/>
          <p14:tracePt t="13453" x="4330700" y="5116513"/>
          <p14:tracePt t="13483" x="4330700" y="5099050"/>
          <p14:tracePt t="13583" x="4313238" y="5180013"/>
          <p14:tracePt t="13616" x="4295775" y="5241925"/>
          <p14:tracePt t="13640" x="4295775" y="5295900"/>
          <p14:tracePt t="13670" x="4295775" y="5357813"/>
          <p14:tracePt t="13703" x="4295775" y="5402263"/>
          <p14:tracePt t="13733" x="4295775" y="5429250"/>
          <p14:tracePt t="13766" x="4295775" y="5438775"/>
          <p14:tracePt t="13799" x="4295775" y="5483225"/>
          <p14:tracePt t="13833" x="4295775" y="5527675"/>
          <p14:tracePt t="13866" x="4295775" y="5546725"/>
          <p14:tracePt t="13953" x="4295775" y="5554663"/>
          <p14:tracePt t="30601" x="4295775" y="5286375"/>
          <p14:tracePt t="30635" x="4303713" y="5116513"/>
          <p14:tracePt t="30659" x="4313238" y="5019675"/>
          <p14:tracePt t="40723" x="4330700" y="4973638"/>
          <p14:tracePt t="40926" x="4340225" y="4956175"/>
          <p14:tracePt t="40957" x="4429125" y="4135438"/>
          <p14:tracePt t="40990" x="4429125" y="3116263"/>
          <p14:tracePt t="41019" x="4402138" y="2679700"/>
          <p14:tracePt t="41053" x="4402138" y="2509838"/>
          <p14:tracePt t="41086" x="4402138" y="2322513"/>
          <p14:tracePt t="41119" x="4411663" y="2135188"/>
          <p14:tracePt t="41153" x="4411663" y="2054225"/>
          <p14:tracePt t="41177" x="4384675" y="1982788"/>
          <p14:tracePt t="41207" x="4357688" y="1938338"/>
          <p14:tracePt t="41519" x="4303713" y="1955800"/>
          <p14:tracePt t="41553" x="4295775" y="1857375"/>
          <p14:tracePt t="41910" x="4295775" y="1849438"/>
          <p14:tracePt t="41989" x="4295775" y="1839913"/>
          <p14:tracePt t="42036" x="4286250" y="1849438"/>
          <p14:tracePt t="42370" x="4286250" y="1795463"/>
          <p14:tracePt t="42404" x="4286250" y="1785938"/>
          <p14:tracePt t="42620" x="4286250" y="1768475"/>
          <p14:tracePt t="42670" x="4286250" y="1731963"/>
          <p14:tracePt t="42693" x="4286250" y="1714500"/>
          <p14:tracePt t="42724" x="4286250" y="1697038"/>
          <p14:tracePt t="42803" x="4276725" y="1687513"/>
          <p14:tracePt t="42853" x="4259263" y="1687513"/>
          <p14:tracePt t="43053" x="4259263" y="1679575"/>
          <p14:tracePt t="43460" x="4259263" y="1714500"/>
          <p14:tracePt t="43490" x="4259263" y="1731963"/>
          <p14:tracePt t="43520" x="4259263" y="1751013"/>
          <p14:tracePt t="43570" x="4259263" y="1758950"/>
          <p14:tracePt t="43636" x="4259263" y="1785938"/>
          <p14:tracePt t="43660" x="4259263" y="1803400"/>
          <p14:tracePt t="43693" x="4259263" y="1830388"/>
          <p14:tracePt t="43724" x="4259263" y="1857375"/>
          <p14:tracePt t="43757" x="4259263" y="1901825"/>
          <p14:tracePt t="43803" x="4259263" y="1946275"/>
          <p14:tracePt t="43836" x="4259263" y="1965325"/>
          <p14:tracePt t="43870" x="4259263" y="2017713"/>
          <p14:tracePt t="43903" x="4251325" y="2089150"/>
          <p14:tracePt t="43927" x="4241800" y="2135188"/>
          <p14:tracePt t="43957" x="4241800" y="2143125"/>
          <p14:tracePt t="44036" x="4241800" y="2187575"/>
          <p14:tracePt t="44070" x="4241800" y="2197100"/>
          <p14:tracePt t="44103" x="4241800" y="2224088"/>
          <p14:tracePt t="44170" x="4232275" y="2268538"/>
          <p14:tracePt t="44193" x="4224338" y="2322513"/>
          <p14:tracePt t="44225" x="4205288" y="2357438"/>
          <p14:tracePt t="44303" x="4205288" y="2374900"/>
          <p14:tracePt t="44336" x="4179888" y="2420938"/>
          <p14:tracePt t="44370" x="4170363" y="2482850"/>
          <p14:tracePt t="44404" x="4160838" y="2527300"/>
          <p14:tracePt t="44427" x="4152900" y="2536825"/>
          <p14:tracePt t="44520" x="4152900" y="2446338"/>
          <p14:tracePt t="44553" x="4152900" y="2366963"/>
          <p14:tracePt t="44586" x="4152900" y="2259013"/>
          <p14:tracePt t="44620" x="4143375" y="2135188"/>
          <p14:tracePt t="44653" x="4143375" y="2044700"/>
          <p14:tracePt t="44677" x="4143375" y="2017713"/>
          <p14:tracePt t="44707" x="4125913" y="1992313"/>
          <p14:tracePt t="44740" x="4125913" y="1938338"/>
          <p14:tracePt t="44770" x="4125913" y="1866900"/>
          <p14:tracePt t="44803" x="4116388" y="1822450"/>
          <p14:tracePt t="44836" x="4116388" y="1758950"/>
          <p14:tracePt t="44870" x="4116388" y="1714500"/>
          <p14:tracePt t="44903" x="4116388" y="1687513"/>
          <p14:tracePt t="44927" x="4116388" y="1660525"/>
          <p14:tracePt t="44974" x="4116388" y="1643063"/>
          <p14:tracePt t="45006" x="4116388" y="1625600"/>
          <p14:tracePt t="45053" x="4116388" y="1616075"/>
          <p14:tracePt t="45176" x="4133850" y="1581150"/>
          <p14:tracePt t="45207" x="4143375" y="1554163"/>
          <p14:tracePt t="45240" x="4143375" y="1527175"/>
          <p14:tracePt t="45273" x="4152900" y="1517650"/>
          <p14:tracePt t="45303" x="4160838" y="1517650"/>
          <p14:tracePt t="45370" x="4160838" y="1509713"/>
          <p14:tracePt t="45404" x="4179888" y="1500188"/>
          <p14:tracePt t="45570" x="4197350" y="1500188"/>
          <p14:tracePt t="45603" x="4214813" y="1500188"/>
          <p14:tracePt t="45770" x="4224338" y="1536700"/>
          <p14:tracePt t="45803" x="4224338" y="1598613"/>
          <p14:tracePt t="45837" x="4224338" y="1679575"/>
          <p14:tracePt t="45870" x="4224338" y="1731963"/>
          <p14:tracePt t="45903" x="4224338" y="1751013"/>
          <p14:tracePt t="45960" x="4224338" y="1758950"/>
          <p14:tracePt t="46193" x="4224338" y="1768475"/>
          <p14:tracePt t="46353" x="4224338" y="1776413"/>
          <p14:tracePt t="47603" x="4241800" y="1776413"/>
          <p14:tracePt t="47770" x="4251325" y="1776413"/>
          <p14:tracePt t="47803" x="4259263" y="1768475"/>
          <p14:tracePt t="47837" x="4259263" y="1751013"/>
          <p14:tracePt t="47870" x="4259263" y="1714500"/>
          <p14:tracePt t="47904" x="4259263" y="1687513"/>
          <p14:tracePt t="47929" x="4251325" y="1652588"/>
          <p14:tracePt t="47959" x="4251325" y="1633538"/>
          <p14:tracePt t="48024" x="4251325" y="1625600"/>
          <p14:tracePt t="48054" x="4241800" y="1616075"/>
          <p14:tracePt t="48240" x="4232275" y="1751013"/>
          <p14:tracePt t="48270" x="4232275" y="1812925"/>
          <p14:tracePt t="48304" x="4232275" y="1911350"/>
          <p14:tracePt t="48337" x="4232275" y="1973263"/>
          <p14:tracePt t="48370" x="4232275" y="2000250"/>
          <p14:tracePt t="48507" x="4224338" y="2089150"/>
          <p14:tracePt t="48537" x="4197350" y="2232025"/>
          <p14:tracePt t="48570" x="4170363" y="2420938"/>
          <p14:tracePt t="48604" x="4160838" y="2554288"/>
          <p14:tracePt t="48637" x="4160838" y="2581275"/>
          <p14:tracePt t="48661" x="4160838" y="2598738"/>
          <p14:tracePt t="48724" x="4179888" y="2635250"/>
          <p14:tracePt t="48757" x="4259263" y="2687638"/>
          <p14:tracePt t="48787" x="4322763" y="2724150"/>
          <p14:tracePt t="48820" x="4384675" y="2732088"/>
          <p14:tracePt t="48854" x="4402138" y="2732088"/>
          <p14:tracePt t="48871" x="4411663" y="2697163"/>
          <p14:tracePt t="48904" x="4411663" y="2635250"/>
          <p14:tracePt t="48927" x="4357688" y="2544763"/>
          <p14:tracePt t="48961" x="4160838" y="2428875"/>
          <p14:tracePt t="48991" x="3902075" y="2401888"/>
          <p14:tracePt t="49020" x="3732213" y="2401888"/>
          <p14:tracePt t="49054" x="3679825" y="2401888"/>
          <p14:tracePt t="49087" x="3670300" y="2401888"/>
          <p14:tracePt t="49120" x="3643313" y="2438400"/>
          <p14:tracePt t="49154" x="3608388" y="2492375"/>
          <p14:tracePt t="49177" x="3598863" y="2536825"/>
          <p14:tracePt t="49211" x="3562350" y="2635250"/>
          <p14:tracePt t="49241" x="3509963" y="2795588"/>
          <p14:tracePt t="49270" x="3500438" y="2849563"/>
          <p14:tracePt t="49304" x="3500438" y="2955925"/>
          <p14:tracePt t="49337" x="3517900" y="3044825"/>
          <p14:tracePt t="49370" x="3527425" y="3179763"/>
          <p14:tracePt t="49404" x="3571875" y="3278188"/>
          <p14:tracePt t="49428" x="3608388" y="3313113"/>
          <p14:tracePt t="49461" x="3714750" y="3349625"/>
          <p14:tracePt t="49491" x="3786188" y="3367088"/>
          <p14:tracePt t="49520" x="3983038" y="3421063"/>
          <p14:tracePt t="49554" x="4295775" y="3455988"/>
          <p14:tracePt t="49587" x="4545013" y="3465513"/>
          <p14:tracePt t="49604" x="4589463" y="3465513"/>
          <p14:tracePt t="49637" x="4608513" y="3465513"/>
          <p14:tracePt t="49661" x="4643438" y="3465513"/>
          <p14:tracePt t="49694" x="4670425" y="3455988"/>
          <p14:tracePt t="49725" x="4741863" y="3384550"/>
          <p14:tracePt t="49757" x="4813300" y="3278188"/>
          <p14:tracePt t="49788" x="4822825" y="3160713"/>
          <p14:tracePt t="49820" x="4822825" y="3017838"/>
          <p14:tracePt t="49854" x="4803775" y="2894013"/>
          <p14:tracePt t="49872" x="4768850" y="2822575"/>
          <p14:tracePt t="49904" x="4714875" y="2724150"/>
          <p14:tracePt t="49928" x="4679950" y="2706688"/>
          <p14:tracePt t="49958" x="4537075" y="2679700"/>
          <p14:tracePt t="49990" x="4394200" y="2679700"/>
          <p14:tracePt t="50021" x="4286250" y="2643188"/>
          <p14:tracePt t="50054" x="4205288" y="2625725"/>
          <p14:tracePt t="50087" x="4133850" y="2589213"/>
          <p14:tracePt t="50120" x="4037013" y="2589213"/>
          <p14:tracePt t="50154" x="3848100" y="2598738"/>
          <p14:tracePt t="50178" x="3705225" y="2625725"/>
          <p14:tracePt t="50211" x="3554413" y="2660650"/>
          <p14:tracePt t="50241" x="3527425" y="2706688"/>
          <p14:tracePt t="50274" x="3527425" y="2803525"/>
          <p14:tracePt t="50304" x="3517900" y="2928938"/>
          <p14:tracePt t="50337" x="3536950" y="3036888"/>
          <p14:tracePt t="50371" x="3544888" y="3116263"/>
          <p14:tracePt t="50405" x="3562350" y="3206750"/>
          <p14:tracePt t="50427" x="3616325" y="3232150"/>
          <p14:tracePt t="50458" x="3697288" y="3278188"/>
          <p14:tracePt t="50491" x="3795713" y="3330575"/>
          <p14:tracePt t="50521" x="4017963" y="3367088"/>
          <p14:tracePt t="50554" x="4322763" y="3429000"/>
          <p14:tracePt t="50588" x="4500563" y="3455988"/>
          <p14:tracePt t="50605" x="4527550" y="3455988"/>
          <p14:tracePt t="50637" x="4537075" y="3455988"/>
          <p14:tracePt t="50670" x="4554538" y="3455988"/>
          <p14:tracePt t="50695" x="4598988" y="3455988"/>
          <p14:tracePt t="50726" x="4660900" y="3421063"/>
          <p14:tracePt t="50742" x="4697413" y="3411538"/>
          <p14:tracePt t="50771" x="4759325" y="3384550"/>
          <p14:tracePt t="50804" x="4795838" y="3357563"/>
          <p14:tracePt t="50837" x="4830763" y="3251200"/>
          <p14:tracePt t="50871" x="4857750" y="3152775"/>
          <p14:tracePt t="50904" x="4857750" y="3054350"/>
          <p14:tracePt t="50928" x="4857750" y="3009900"/>
          <p14:tracePt t="50961" x="4857750" y="2973388"/>
          <p14:tracePt t="50991" x="4840288" y="2946400"/>
          <p14:tracePt t="51021" x="4813300" y="2911475"/>
          <p14:tracePt t="51104" x="4803775" y="2874963"/>
          <p14:tracePt t="51211" x="4786313" y="2874963"/>
          <p14:tracePt t="51241" x="4751388" y="2867025"/>
          <p14:tracePt t="51274" x="4714875" y="2830513"/>
          <p14:tracePt t="51304" x="4660900" y="2813050"/>
          <p14:tracePt t="51337" x="4625975" y="2803525"/>
          <p14:tracePt t="51370" x="4598988" y="2768600"/>
          <p14:tracePt t="51405" x="4500563" y="2687638"/>
          <p14:tracePt t="51428" x="4402138" y="2635250"/>
          <p14:tracePt t="51461" x="4322763" y="2598738"/>
          <p14:tracePt t="51491" x="4276725" y="2598738"/>
          <p14:tracePt t="51524" x="4224338" y="2598738"/>
          <p14:tracePt t="51554" x="4152900" y="2608263"/>
          <p14:tracePt t="51587" x="4054475" y="2608263"/>
          <p14:tracePt t="51621" x="3973513" y="2608263"/>
          <p14:tracePt t="51654" x="3911600" y="2608263"/>
          <p14:tracePt t="51678" x="3884613" y="2608263"/>
          <p14:tracePt t="51711" x="3857625" y="2608263"/>
          <p14:tracePt t="51771" x="3848100" y="2625725"/>
          <p14:tracePt t="51804" x="3822700" y="2679700"/>
          <p14:tracePt t="51837" x="3813175" y="2732088"/>
          <p14:tracePt t="51871" x="3786188" y="2795588"/>
          <p14:tracePt t="51904" x="3776663" y="2857500"/>
          <p14:tracePt t="51928" x="3759200" y="2894013"/>
          <p14:tracePt t="51961" x="3759200" y="2938463"/>
          <p14:tracePt t="51991" x="3741738" y="3009900"/>
          <p14:tracePt t="52021" x="3732213" y="3071813"/>
          <p14:tracePt t="52054" x="3724275" y="3125788"/>
          <p14:tracePt t="52087" x="3724275" y="3160713"/>
          <p14:tracePt t="52121" x="3724275" y="3170238"/>
          <p14:tracePt t="52154" x="3741738" y="3170238"/>
          <p14:tracePt t="52194" x="3776663" y="3187700"/>
          <p14:tracePt t="52225" x="3830638" y="3224213"/>
          <p14:tracePt t="52257" x="3956050" y="3303588"/>
          <p14:tracePt t="52288" x="4071938" y="3322638"/>
          <p14:tracePt t="52321" x="4170363" y="3322638"/>
          <p14:tracePt t="52354" x="4205288" y="3330575"/>
          <p14:tracePt t="52428" x="4232275" y="3330575"/>
          <p14:tracePt t="52459" x="4286250" y="3330575"/>
          <p14:tracePt t="52491" x="4303713" y="3330575"/>
          <p14:tracePt t="52524" x="4348163" y="3330575"/>
          <p14:tracePt t="52554" x="4394200" y="3330575"/>
          <p14:tracePt t="52587" x="4419600" y="3322638"/>
          <p14:tracePt t="52621" x="4429125" y="3322638"/>
          <p14:tracePt t="52654" x="4465638" y="3313113"/>
          <p14:tracePt t="52694" x="4483100" y="3313113"/>
          <p14:tracePt t="52741" x="4500563" y="3303588"/>
          <p14:tracePt t="52774" x="4510088" y="3295650"/>
          <p14:tracePt t="52804" x="4537075" y="3268663"/>
          <p14:tracePt t="52837" x="4554538" y="3241675"/>
          <p14:tracePt t="52871" x="4572000" y="3179763"/>
          <p14:tracePt t="52904" x="4581525" y="3098800"/>
          <p14:tracePt t="52928" x="4581525" y="3071813"/>
          <p14:tracePt t="52961" x="4598988" y="3054350"/>
          <p14:tracePt t="52991" x="4589463" y="3009900"/>
          <p14:tracePt t="53024" x="4589463" y="2955925"/>
          <p14:tracePt t="53054" x="4589463" y="2901950"/>
          <p14:tracePt t="53087" x="4562475" y="2822575"/>
          <p14:tracePt t="53121" x="4545013" y="2778125"/>
          <p14:tracePt t="53154" x="4518025" y="2741613"/>
          <p14:tracePt t="53178" x="4500563" y="2732088"/>
          <p14:tracePt t="53211" x="4491038" y="2724150"/>
          <p14:tracePt t="53242" x="4429125" y="2679700"/>
          <p14:tracePt t="53274" x="4375150" y="2643188"/>
          <p14:tracePt t="53304" x="4330700" y="2635250"/>
          <p14:tracePt t="53337" x="4232275" y="2598738"/>
          <p14:tracePt t="53371" x="4160838" y="2598738"/>
          <p14:tracePt t="53405" x="4098925" y="2598738"/>
          <p14:tracePt t="53428" x="4071938" y="2598738"/>
          <p14:tracePt t="53459" x="3929063" y="2589213"/>
          <p14:tracePt t="53491" x="3803650" y="2589213"/>
          <p14:tracePt t="53521" x="3732213" y="2589213"/>
          <p14:tracePt t="53554" x="3687763" y="2598738"/>
          <p14:tracePt t="53587" x="3670300" y="2598738"/>
          <p14:tracePt t="53654" x="3643313" y="2625725"/>
          <p14:tracePt t="53678" x="3633788" y="2635250"/>
          <p14:tracePt t="53712" x="3633788" y="2724150"/>
          <p14:tracePt t="53741" x="3616325" y="2822575"/>
          <p14:tracePt t="53774" x="3589338" y="2874963"/>
          <p14:tracePt t="53804" x="3589338" y="2884488"/>
          <p14:tracePt t="53854" x="3589338" y="2938463"/>
          <p14:tracePt t="53872" x="3589338" y="3009900"/>
          <p14:tracePt t="53904" x="3608388" y="3116263"/>
          <p14:tracePt t="53928" x="3608388" y="3160713"/>
          <p14:tracePt t="53978" x="3608388" y="3170238"/>
          <p14:tracePt t="54008" x="3633788" y="3187700"/>
          <p14:tracePt t="54038" x="3670300" y="3214688"/>
          <p14:tracePt t="54071" x="3724275" y="3241675"/>
          <p14:tracePt t="54104" x="3776663" y="3286125"/>
          <p14:tracePt t="54138" x="3911600" y="3303588"/>
          <p14:tracePt t="54162" x="4125913" y="3340100"/>
          <p14:tracePt t="54195" x="4224338" y="3349625"/>
          <p14:tracePt t="54225" x="4241800" y="3375025"/>
          <p14:tracePt t="54258" x="4276725" y="3375025"/>
          <p14:tracePt t="54288" x="4340225" y="3394075"/>
          <p14:tracePt t="54524" x="4340225" y="3421063"/>
          <p14:tracePt t="54554" x="4330700" y="3455988"/>
          <p14:tracePt t="54588" x="4313238" y="3500438"/>
          <p14:tracePt t="54621" x="4295775" y="3536950"/>
          <p14:tracePt t="54838" x="4276725" y="3670300"/>
          <p14:tracePt t="54871" x="4268788" y="3714750"/>
          <p14:tracePt t="54944" x="4268788" y="3544888"/>
          <p14:tracePt t="54976" x="4268788" y="3340100"/>
          <p14:tracePt t="55008" x="4268788" y="3278188"/>
          <p14:tracePt t="55038" x="4268788" y="3251200"/>
          <p14:tracePt t="55121" x="4268788" y="3384550"/>
          <p14:tracePt t="55154" x="4276725" y="3768725"/>
          <p14:tracePt t="55178" x="4330700" y="4071938"/>
          <p14:tracePt t="55212" x="4330700" y="4233863"/>
          <p14:tracePt t="55304" x="4330700" y="4125913"/>
          <p14:tracePt t="55338" x="4241800" y="3786188"/>
          <p14:tracePt t="55371" x="4241800" y="3608388"/>
          <p14:tracePt t="55405" x="4241800" y="3571875"/>
          <p14:tracePt t="55491" x="4241800" y="3867150"/>
          <p14:tracePt t="55524" x="4241800" y="3992563"/>
          <p14:tracePt t="55605" x="4241800" y="3830638"/>
          <p14:tracePt t="55638" x="4241800" y="3822700"/>
          <p14:tracePt t="55678" x="4251325" y="3849688"/>
          <p14:tracePt t="55713" x="4251325" y="3921125"/>
          <p14:tracePt t="55771" x="4259263" y="3921125"/>
          <p14:tracePt t="55838" x="4268788" y="3795713"/>
          <p14:tracePt t="55871" x="4251325" y="3500438"/>
          <p14:tracePt t="55905" x="4224338" y="3394075"/>
          <p14:tracePt t="55928" x="4214813" y="3375025"/>
          <p14:tracePt t="55991" x="4205288" y="3411538"/>
          <p14:tracePt t="56025" x="4197350" y="3544888"/>
          <p14:tracePt t="56055" x="4197350" y="3608388"/>
          <p14:tracePt t="56088" x="4224338" y="3670300"/>
          <p14:tracePt t="56121" x="4224338" y="3687763"/>
          <p14:tracePt t="56258" x="4224338" y="3625850"/>
          <p14:tracePt t="56288" x="4224338" y="3589338"/>
          <p14:tracePt t="56421" x="4232275" y="3857625"/>
          <p14:tracePt t="56445" x="4232275" y="4010025"/>
          <p14:tracePt t="56476" x="4232275" y="4064000"/>
          <p14:tracePt t="56508" x="4232275" y="4071938"/>
          <p14:tracePt t="56588" x="4232275" y="3948113"/>
          <p14:tracePt t="56621" x="4232275" y="3849688"/>
          <p14:tracePt t="56655" x="4232275" y="3786188"/>
          <p14:tracePt t="57461" x="4276725" y="3697288"/>
          <p14:tracePt t="57492" x="4286250" y="3662363"/>
          <p14:tracePt t="57525" x="4286250" y="3517900"/>
          <p14:tracePt t="57555" x="4313238" y="3340100"/>
          <p14:tracePt t="57588" x="4303713" y="3224213"/>
          <p14:tracePt t="57621" x="4295775" y="3160713"/>
          <p14:tracePt t="57655" x="4286250" y="3081338"/>
          <p14:tracePt t="57688" x="4286250" y="3000375"/>
          <p14:tracePt t="57712" x="4286250" y="2874963"/>
          <p14:tracePt t="57742" x="4286250" y="2714625"/>
          <p14:tracePt t="57775" x="4268788" y="2563813"/>
          <p14:tracePt t="57805" x="4232275" y="2303463"/>
          <p14:tracePt t="57838" x="4214813" y="2054225"/>
          <p14:tracePt t="57871" x="4205288" y="1938338"/>
          <p14:tracePt t="57905" x="4205288" y="1768475"/>
          <p14:tracePt t="57929" x="4205288" y="1652588"/>
          <p14:tracePt t="57962" x="4205288" y="1401763"/>
          <p14:tracePt t="57992" x="4205288" y="1231900"/>
          <p14:tracePt t="58024" x="4179888" y="1160463"/>
          <p14:tracePt t="58088" x="4170363" y="1143000"/>
          <p14:tracePt t="58121" x="4116388" y="1081088"/>
          <p14:tracePt t="58155" x="4017963" y="990600"/>
          <p14:tracePt t="58179" x="3956050" y="928688"/>
          <p14:tracePt t="58212" x="3911600" y="839788"/>
          <p14:tracePt t="58242" x="3902075" y="812800"/>
          <p14:tracePt t="58275" x="3867150" y="803275"/>
          <p14:tracePt t="58305" x="3830638" y="776288"/>
          <p14:tracePt t="58338" x="3776663" y="768350"/>
          <p14:tracePt t="58371" x="3643313" y="768350"/>
          <p14:tracePt t="58405" x="3581400" y="768350"/>
          <p14:tracePt t="58438" x="3554413" y="768350"/>
          <p14:tracePt t="58462" x="3517900" y="768350"/>
          <p14:tracePt t="58492" x="3500438" y="785813"/>
          <p14:tracePt t="58525" x="3473450" y="874713"/>
          <p14:tracePt t="58555" x="3473450" y="946150"/>
          <p14:tracePt t="58588" x="3473450" y="1000125"/>
          <p14:tracePt t="58622" x="3465513" y="1081088"/>
          <p14:tracePt t="58655" x="3465513" y="1179513"/>
          <p14:tracePt t="58695" x="3482975" y="1276350"/>
          <p14:tracePt t="58727" x="3490913" y="1347788"/>
          <p14:tracePt t="58758" x="3509963" y="1419225"/>
          <p14:tracePt t="58788" x="3536950" y="1438275"/>
          <p14:tracePt t="58821" x="3554413" y="1438275"/>
          <p14:tracePt t="58855" x="3616325" y="1465263"/>
          <p14:tracePt t="58873" x="3652838" y="1527175"/>
          <p14:tracePt t="58905" x="3768725" y="1608138"/>
          <p14:tracePt t="58929" x="3822700" y="1608138"/>
          <p14:tracePt t="58962" x="3902075" y="1608138"/>
          <p14:tracePt t="58992" x="4027488" y="1608138"/>
          <p14:tracePt t="59025" x="4116388" y="1598613"/>
          <p14:tracePt t="59055" x="4152900" y="1598613"/>
          <p14:tracePt t="59088" x="4160838" y="1598613"/>
          <p14:tracePt t="59122" x="4179888" y="1581150"/>
          <p14:tracePt t="59155" x="4251325" y="1527175"/>
          <p14:tracePt t="59188" x="4286250" y="1490663"/>
          <p14:tracePt t="59242" x="4295775" y="1465263"/>
          <p14:tracePt t="59275" x="4313238" y="1357313"/>
          <p14:tracePt t="59305" x="4322763" y="1276350"/>
          <p14:tracePt t="59338" x="4322763" y="1231900"/>
          <p14:tracePt t="59372" x="4313238" y="1223963"/>
          <p14:tracePt t="59406" x="4286250" y="1196975"/>
          <p14:tracePt t="59438" x="4205288" y="1187450"/>
          <p14:tracePt t="59462" x="4187825" y="1187450"/>
          <p14:tracePt t="59492" x="4116388" y="1187450"/>
          <p14:tracePt t="59525" x="4062413" y="1187450"/>
          <p14:tracePt t="59555" x="4037013" y="1223963"/>
          <p14:tracePt t="59588" x="3990975" y="1312863"/>
          <p14:tracePt t="59622" x="3983038" y="1473200"/>
          <p14:tracePt t="59655" x="3983038" y="1598613"/>
          <p14:tracePt t="59695" x="3973513" y="1751013"/>
          <p14:tracePt t="59729" x="3973513" y="1839913"/>
          <p14:tracePt t="59759" x="3973513" y="1884363"/>
          <p14:tracePt t="59805" x="3973513" y="1911350"/>
          <p14:tracePt t="59838" x="3983038" y="2044700"/>
          <p14:tracePt t="59872" x="4000500" y="2232025"/>
          <p14:tracePt t="59905" x="4017963" y="2303463"/>
          <p14:tracePt t="59929" x="4037013" y="2349500"/>
          <p14:tracePt t="59963" x="4044950" y="2446338"/>
          <p14:tracePt t="59992" x="4044950" y="2554288"/>
          <p14:tracePt t="60025" x="4081463" y="2724150"/>
          <p14:tracePt t="60055" x="4116388" y="2813050"/>
          <p14:tracePt t="60088" x="4143375" y="2884488"/>
          <p14:tracePt t="60122" x="4179888" y="3036888"/>
          <p14:tracePt t="60155" x="4179888" y="3384550"/>
          <p14:tracePt t="60179" x="4179888" y="3563938"/>
          <p14:tracePt t="60213" x="4160838" y="3840163"/>
          <p14:tracePt t="60243" x="4170363" y="4081463"/>
          <p14:tracePt t="60275" x="4179888" y="4305300"/>
          <p14:tracePt t="60305" x="4205288" y="4384675"/>
          <p14:tracePt t="60338" x="4268788" y="4527550"/>
          <p14:tracePt t="60372" x="4303713" y="4564063"/>
          <p14:tracePt t="60406" x="4313238" y="4564063"/>
          <p14:tracePt t="60461" x="4330700" y="4564063"/>
          <p14:tracePt t="60492" x="4394200" y="4545013"/>
          <p14:tracePt t="60525" x="4527550" y="4421188"/>
          <p14:tracePt t="60555" x="4562475" y="4394200"/>
          <p14:tracePt t="60588" x="4581525" y="4376738"/>
          <p14:tracePt t="60622" x="4581525" y="4367213"/>
          <p14:tracePt t="60655" x="4545013" y="4313238"/>
          <p14:tracePt t="60688" x="4510088" y="4278313"/>
          <p14:tracePt t="60712" x="4483100" y="4259263"/>
          <p14:tracePt t="60743" x="4411663" y="4251325"/>
          <p14:tracePt t="60775" x="4348163" y="4251325"/>
          <p14:tracePt t="60805" x="4205288" y="4241800"/>
          <p14:tracePt t="60838" x="4108450" y="4187825"/>
          <p14:tracePt t="60872" x="4037013" y="4125913"/>
          <p14:tracePt t="60905" x="4000500" y="4116388"/>
          <p14:tracePt t="60929" x="3973513" y="4116388"/>
          <p14:tracePt t="60962" x="3894138" y="4116388"/>
          <p14:tracePt t="60992" x="3848100" y="4116388"/>
          <p14:tracePt t="61025" x="3776663" y="4135438"/>
          <p14:tracePt t="61055" x="3759200" y="4179888"/>
          <p14:tracePt t="61073" x="3732213" y="4224338"/>
          <p14:tracePt t="61105" x="3724275" y="4349750"/>
          <p14:tracePt t="61139" x="3724275" y="4456113"/>
          <p14:tracePt t="61172" x="3724275" y="4554538"/>
          <p14:tracePt t="61196" x="3724275" y="4608513"/>
          <p14:tracePt t="61227" x="3724275" y="4662488"/>
          <p14:tracePt t="61258" x="3732213" y="4714875"/>
          <p14:tracePt t="61289" x="3741738" y="4759325"/>
          <p14:tracePt t="61322" x="3776663" y="4813300"/>
          <p14:tracePt t="61355" x="3795713" y="4884738"/>
          <p14:tracePt t="61373" x="3822700" y="4938713"/>
          <p14:tracePt t="61406" x="3857625" y="5064125"/>
          <p14:tracePt t="61429" x="3875088" y="5091113"/>
          <p14:tracePt t="61462" x="3929063" y="5116513"/>
          <p14:tracePt t="61493" x="3973513" y="5126038"/>
          <p14:tracePt t="61526" x="4179888" y="5135563"/>
          <p14:tracePt t="61555" x="4268788" y="5135563"/>
          <p14:tracePt t="61573" x="4276725" y="5135563"/>
          <p14:tracePt t="61605" x="4313238" y="5135563"/>
          <p14:tracePt t="61638" x="4456113" y="5135563"/>
          <p14:tracePt t="61672" x="4687888" y="5135563"/>
          <p14:tracePt t="61696" x="4732338" y="5135563"/>
          <p14:tracePt t="61727" x="4751388" y="5126038"/>
          <p14:tracePt t="61775" x="4768850" y="5054600"/>
          <p14:tracePt t="61805" x="4768850" y="4902200"/>
          <p14:tracePt t="61838" x="4776788" y="4813300"/>
          <p14:tracePt t="61872" x="4786313" y="4697413"/>
          <p14:tracePt t="61905" x="4786313" y="4519613"/>
          <p14:tracePt t="61929" x="4741863" y="4448175"/>
          <p14:tracePt t="61963" x="4687888" y="4340225"/>
          <p14:tracePt t="61993" x="4608513" y="4251325"/>
          <p14:tracePt t="62026" x="4545013" y="4187825"/>
          <p14:tracePt t="62055" x="4483100" y="4143375"/>
          <p14:tracePt t="62089" x="4394200" y="4098925"/>
          <p14:tracePt t="62122" x="4340225" y="4044950"/>
          <p14:tracePt t="62155" x="4286250" y="4027488"/>
          <p14:tracePt t="62179" x="4214813" y="4027488"/>
          <p14:tracePt t="62212" x="4027488" y="4027488"/>
          <p14:tracePt t="62243" x="3857625" y="4027488"/>
          <p14:tracePt t="62275" x="3803650" y="4027488"/>
          <p14:tracePt t="62322" x="3786188" y="4027488"/>
          <p14:tracePt t="62355" x="3741738" y="4044950"/>
          <p14:tracePt t="62373" x="3724275" y="4044950"/>
          <p14:tracePt t="62406" x="3687763" y="4054475"/>
          <p14:tracePt t="62429" x="3660775" y="4081463"/>
          <p14:tracePt t="62462" x="3616325" y="4206875"/>
          <p14:tracePt t="62492" x="3589338" y="4278313"/>
          <p14:tracePt t="62525" x="3562350" y="4421188"/>
          <p14:tracePt t="62555" x="3554413" y="4465638"/>
          <p14:tracePt t="62789" x="3643313" y="4527550"/>
          <p14:tracePt t="62822" x="3813175" y="4687888"/>
          <p14:tracePt t="62856" x="4187825" y="4948238"/>
          <p14:tracePt t="62873" x="4313238" y="5010150"/>
          <p14:tracePt t="62905" x="4340225" y="5010150"/>
          <p14:tracePt t="62955" x="4367213" y="4938713"/>
          <p14:tracePt t="62979" x="4357688" y="4867275"/>
          <p14:tracePt t="63009" x="4357688" y="4840288"/>
          <p14:tracePt t="63042" x="4348163" y="4768850"/>
          <p14:tracePt t="63072" x="4340225" y="4741863"/>
          <p14:tracePt t="63172" x="4295775" y="4876800"/>
          <p14:tracePt t="63196" x="4276725" y="4948238"/>
          <p14:tracePt t="63227" x="4259263" y="5135563"/>
          <p14:tracePt t="63259" x="4232275" y="5259388"/>
          <p14:tracePt t="63289" x="4224338" y="5278438"/>
          <p14:tracePt t="63525" x="4224338" y="5268913"/>
          <p14:tracePt t="74640" x="4205288" y="5072063"/>
          <p14:tracePt t="74673" x="4187825" y="4778375"/>
          <p14:tracePt t="74707" x="4179888" y="4340225"/>
          <p14:tracePt t="74729" x="4143375" y="4162425"/>
          <p14:tracePt t="74760" x="4125913" y="3884613"/>
          <p14:tracePt t="74794" x="4125913" y="3643313"/>
          <p14:tracePt t="74823" x="4125913" y="3581400"/>
          <p14:tracePt t="74857" x="4125913" y="3482975"/>
          <p14:tracePt t="74874" x="4116388" y="3375025"/>
          <p14:tracePt t="74907" x="4116388" y="3071813"/>
          <p14:tracePt t="74940" x="4125913" y="2643188"/>
          <p14:tracePt t="74964" x="4160838" y="2322513"/>
          <p14:tracePt t="74994" x="4205288" y="1982788"/>
          <p14:tracePt t="75027" x="4205288" y="1697038"/>
          <p14:tracePt t="75057" x="4187825" y="1482725"/>
          <p14:tracePt t="75091" x="4143375" y="1223963"/>
          <p14:tracePt t="75124" x="4133850" y="1071563"/>
          <p14:tracePt t="75157" x="4133850" y="1017588"/>
          <p14:tracePt t="75190" x="4133850" y="1000125"/>
          <p14:tracePt t="75324" x="4133850" y="946150"/>
          <p14:tracePt t="75357" x="4133850" y="874713"/>
          <p14:tracePt t="75375" x="4133850" y="866775"/>
          <p14:tracePt t="75407" x="4125913" y="839788"/>
          <p14:tracePt t="75440" x="4125913" y="776288"/>
          <p14:tracePt t="75464" x="4125913" y="741363"/>
          <p14:tracePt t="75494" x="4125913" y="714375"/>
          <p14:tracePt t="75527" x="4125913" y="704850"/>
          <p14:tracePt t="75657" x="4125913" y="696913"/>
          <p14:tracePt t="75746" x="4116388" y="795338"/>
          <p14:tracePt t="75778" x="4116388" y="884238"/>
          <p14:tracePt t="75807" x="4125913" y="973138"/>
          <p14:tracePt t="75840" x="4143375" y="1071563"/>
          <p14:tracePt t="75874" x="4143375" y="1143000"/>
          <p14:tracePt t="75907" x="4152900" y="1241425"/>
          <p14:tracePt t="75940" x="4160838" y="1295400"/>
          <p14:tracePt t="75964" x="4160838" y="1339850"/>
          <p14:tracePt t="75994" x="4160838" y="1393825"/>
          <p14:tracePt t="76027" x="4160838" y="1438275"/>
          <p14:tracePt t="76057" x="4160838" y="1473200"/>
          <p14:tracePt t="76091" x="4170363" y="1633538"/>
          <p14:tracePt t="76123" x="4187825" y="1724025"/>
          <p14:tracePt t="76214" x="4187825" y="1758950"/>
          <p14:tracePt t="76244" x="4170363" y="1857375"/>
          <p14:tracePt t="76277" x="4170363" y="1955800"/>
          <p14:tracePt t="76307" x="4170363" y="2063750"/>
          <p14:tracePt t="76340" x="4170363" y="2089150"/>
          <p14:tracePt t="76374" x="4170363" y="2116138"/>
          <p14:tracePt t="76408" x="4170363" y="2135188"/>
          <p14:tracePt t="76440" x="4160838" y="2170113"/>
          <p14:tracePt t="76464" x="4143375" y="2214563"/>
          <p14:tracePt t="76497" x="4143375" y="2251075"/>
          <p14:tracePt t="76528" x="4143375" y="2268538"/>
          <p14:tracePt t="76557" x="4143375" y="2295525"/>
          <p14:tracePt t="76590" x="4143375" y="2349500"/>
          <p14:tracePt t="76624" x="4152900" y="2401888"/>
          <p14:tracePt t="76657" x="4152900" y="2500313"/>
          <p14:tracePt t="76690" x="4160838" y="2643188"/>
          <p14:tracePt t="76730" x="4160838" y="2759075"/>
          <p14:tracePt t="76761" x="4160838" y="2786063"/>
          <p14:tracePt t="76794" x="4160838" y="2867025"/>
          <p14:tracePt t="76824" x="4160838" y="2946400"/>
          <p14:tracePt t="76857" x="4160838" y="3017838"/>
          <p14:tracePt t="76875" x="4170363" y="3054350"/>
          <p14:tracePt t="76907" x="4179888" y="3125788"/>
          <p14:tracePt t="76940" x="4179888" y="3170238"/>
          <p14:tracePt t="76965" x="4179888" y="3224213"/>
          <p14:tracePt t="76995" x="4179888" y="3286125"/>
          <p14:tracePt t="77027" x="4197350" y="3340100"/>
          <p14:tracePt t="77060" x="4197350" y="3411538"/>
          <p14:tracePt t="77090" x="4197350" y="3465513"/>
          <p14:tracePt t="77124" x="4197350" y="3509963"/>
          <p14:tracePt t="77157" x="4197350" y="3527425"/>
          <p14:tracePt t="77190" x="4197350" y="3563938"/>
          <p14:tracePt t="77232" x="4197350" y="3581400"/>
          <p14:tracePt t="77261" x="4205288" y="3616325"/>
          <p14:tracePt t="77294" x="4205288" y="3635375"/>
          <p14:tracePt t="77374" x="4205288" y="3643313"/>
          <p14:tracePt t="77408" x="4205288" y="3662363"/>
          <p14:tracePt t="77457" x="4205288" y="3687763"/>
          <p14:tracePt t="77544" x="4205288" y="3706813"/>
          <p14:tracePt t="77574" x="4214813" y="3724275"/>
          <p14:tracePt t="77607" x="4214813" y="3778250"/>
          <p14:tracePt t="77640" x="4214813" y="3857625"/>
          <p14:tracePt t="77674" x="4214813" y="3929063"/>
          <p14:tracePt t="77707" x="4214813" y="3992563"/>
          <p14:tracePt t="77732" x="4214813" y="4081463"/>
          <p14:tracePt t="77761" x="4259263" y="4170363"/>
          <p14:tracePt t="77794" x="4259263" y="4214813"/>
          <p14:tracePt t="77824" x="4268788" y="4224338"/>
          <p14:tracePt t="77857" x="4268788" y="4241800"/>
          <p14:tracePt t="77875" x="4313238" y="4241800"/>
          <p14:tracePt t="77907" x="4537075" y="4268788"/>
          <p14:tracePt t="77940" x="4643438" y="4286250"/>
          <p14:tracePt t="78057" x="4652963" y="4278313"/>
          <p14:tracePt t="78091" x="4589463" y="4233863"/>
          <p14:tracePt t="78124" x="4303713" y="4125913"/>
          <p14:tracePt t="78157" x="3911600" y="3973513"/>
          <p14:tracePt t="78184" x="3670300" y="3956050"/>
          <p14:tracePt t="78216" x="3625850" y="3956050"/>
          <p14:tracePt t="78278" x="3581400" y="3973513"/>
          <p14:tracePt t="78310" x="3455988" y="4108450"/>
          <p14:tracePt t="78340" x="3411538" y="4251325"/>
          <p14:tracePt t="78374" x="3367088" y="4411663"/>
          <p14:tracePt t="78391" x="3367088" y="4572000"/>
          <p14:tracePt t="78424" x="3367088" y="4805363"/>
          <p14:tracePt t="78448" x="3367088" y="4921250"/>
          <p14:tracePt t="78481" x="3402013" y="5027613"/>
          <p14:tracePt t="78511" x="3429000" y="5072063"/>
          <p14:tracePt t="78544" x="3438525" y="5081588"/>
          <p14:tracePt t="78574" x="3465513" y="5135563"/>
          <p14:tracePt t="78607" x="3562350" y="5180013"/>
          <p14:tracePt t="78641" x="3724275" y="5214938"/>
          <p14:tracePt t="78674" x="3956050" y="5214938"/>
          <p14:tracePt t="78707" x="4133850" y="5233988"/>
          <p14:tracePt t="78732" x="4286250" y="5224463"/>
          <p14:tracePt t="78761" x="4438650" y="5241925"/>
          <p14:tracePt t="78794" x="4545013" y="5251450"/>
          <p14:tracePt t="78824" x="4581525" y="5251450"/>
          <p14:tracePt t="78874" x="4616450" y="5233988"/>
          <p14:tracePt t="78907" x="4643438" y="5233988"/>
          <p14:tracePt t="78941" x="4687888" y="5197475"/>
          <p14:tracePt t="78964" x="4732338" y="5081588"/>
          <p14:tracePt t="78998" x="4741863" y="4867275"/>
          <p14:tracePt t="79028" x="4741863" y="4662488"/>
          <p14:tracePt t="79060" x="4670425" y="4429125"/>
          <p14:tracePt t="79091" x="4598988" y="4322763"/>
          <p14:tracePt t="79124" x="4562475" y="4313238"/>
          <p14:tracePt t="79157" x="4500563" y="4286250"/>
          <p14:tracePt t="79191" x="4438650" y="4233863"/>
          <p14:tracePt t="79231" x="4375150" y="4197350"/>
          <p14:tracePt t="79261" x="4340225" y="4187825"/>
          <p14:tracePt t="79294" x="4322763" y="4187825"/>
          <p14:tracePt t="79341" x="4313238" y="4187825"/>
          <p14:tracePt t="79374" x="4313238" y="4179888"/>
          <p14:tracePt t="79441" x="4313238" y="4162425"/>
          <p14:tracePt t="79465" x="4313238" y="4135438"/>
          <p14:tracePt t="79561" x="4313238" y="4054475"/>
          <p14:tracePt t="79591" x="4340225" y="3884613"/>
          <p14:tracePt t="79624" x="4357688" y="3679825"/>
          <p14:tracePt t="79657" x="4357688" y="3598863"/>
          <p14:tracePt t="79691" x="4357688" y="3571875"/>
          <p14:tracePt t="79715" x="4357688" y="3517900"/>
          <p14:tracePt t="79748" x="4340225" y="3438525"/>
          <p14:tracePt t="79874" x="4313238" y="3697288"/>
          <p14:tracePt t="79907" x="4276725" y="4064000"/>
          <p14:tracePt t="79941" x="4268788" y="4135438"/>
          <p14:tracePt t="80044" x="4268788" y="4081463"/>
          <p14:tracePt t="80074" x="4268788" y="4010025"/>
          <p14:tracePt t="80107" x="4268788" y="3857625"/>
          <p14:tracePt t="80141" x="4224338" y="3616325"/>
          <p14:tracePt t="80174" x="4160838" y="3295650"/>
          <p14:tracePt t="80207" x="4017963" y="2652713"/>
          <p14:tracePt t="80232" x="4000500" y="2384425"/>
          <p14:tracePt t="80261" x="3973513" y="2054225"/>
          <p14:tracePt t="80294" x="3956050" y="1920875"/>
          <p14:tracePt t="80324" x="3956050" y="1803400"/>
          <p14:tracePt t="80357" x="3956050" y="1741488"/>
          <p14:tracePt t="80375" x="3956050" y="1724025"/>
          <p14:tracePt t="80408" x="3956050" y="1697038"/>
          <p14:tracePt t="80441" x="3956050" y="1633538"/>
          <p14:tracePt t="80465" x="3956050" y="1554163"/>
          <p14:tracePt t="80495" x="3956050" y="1465263"/>
          <p14:tracePt t="80528" x="3956050" y="1428750"/>
          <p14:tracePt t="179736" x="3956050" y="1419225"/>
          <p14:tracePt t="199305" x="3894138" y="1581150"/>
          <p14:tracePt t="199338" x="3741738" y="1803400"/>
          <p14:tracePt t="199362" x="3633788" y="1866900"/>
          <p14:tracePt t="199395" x="3116263" y="2063750"/>
          <p14:tracePt t="199426" x="2652713" y="2116138"/>
          <p14:tracePt t="199455" x="2276475" y="2089150"/>
          <p14:tracePt t="199488" x="2125663" y="2108200"/>
          <p14:tracePt t="199522" x="2098675" y="2366963"/>
          <p14:tracePt t="199555" x="2133600" y="3589338"/>
          <p14:tracePt t="199588" x="2187575" y="4376738"/>
          <p14:tracePt t="199612" x="2259013" y="4751388"/>
          <p14:tracePt t="199645" x="2330450" y="5126038"/>
          <p14:tracePt t="199676" x="2455863" y="5689600"/>
          <p14:tracePt t="199705" x="2544763" y="6143625"/>
          <p14:tracePt t="199822" x="3375025" y="6823075"/>
          <p14:tracePt t="199855" x="3822700" y="6840538"/>
          <p14:tracePt t="199879" x="4133850" y="6761163"/>
          <p14:tracePt t="199896" x="4348163" y="6724650"/>
          <p14:tracePt t="199926" x="4687888" y="6653213"/>
          <p14:tracePt t="199955" x="5143500" y="6519863"/>
          <p14:tracePt t="199988" x="5473700" y="6296025"/>
          <p14:tracePt t="200022" x="5707063" y="6019800"/>
          <p14:tracePt t="200055" x="5867400" y="5813425"/>
          <p14:tracePt t="200088" x="6037263" y="5456238"/>
          <p14:tracePt t="200112" x="6135688" y="5153025"/>
          <p14:tracePt t="200145" x="6197600" y="4384675"/>
          <p14:tracePt t="200176" x="6259513" y="3938588"/>
          <p14:tracePt t="200208" x="6323013" y="3536950"/>
          <p14:tracePt t="200239" x="6340475" y="3071813"/>
          <p14:tracePt t="200272" x="6286500" y="2652713"/>
          <p14:tracePt t="200305" x="6207125" y="2357438"/>
          <p14:tracePt t="200339" x="6108700" y="2116138"/>
          <p14:tracePt t="200362" x="6072188" y="2036763"/>
          <p14:tracePt t="200396" x="5946775" y="1849438"/>
          <p14:tracePt t="200426" x="5849938" y="1751013"/>
          <p14:tracePt t="200455" x="5653088" y="1581150"/>
          <p14:tracePt t="200489" x="5438775" y="1490663"/>
          <p14:tracePt t="200522" x="5214938" y="1419225"/>
          <p14:tracePt t="200555" x="4759325" y="1357313"/>
          <p14:tracePt t="200589" x="4357688" y="1276350"/>
          <p14:tracePt t="200612" x="4251325" y="1241425"/>
          <p14:tracePt t="200646" x="4027488" y="1250950"/>
          <p14:tracePt t="200660" x="3973513" y="1250950"/>
          <p14:tracePt t="200693" x="3697288" y="1303338"/>
          <p14:tracePt t="200722" x="3536950" y="1347788"/>
          <p14:tracePt t="200756" x="3295650" y="1401763"/>
          <p14:tracePt t="200789" x="3160713" y="1428750"/>
          <p14:tracePt t="200822" x="3000375" y="1509713"/>
          <p14:tracePt t="200855" x="2813050" y="1625600"/>
          <p14:tracePt t="200879" x="2768600" y="1660525"/>
          <p14:tracePt t="200909" x="2679700" y="1822450"/>
          <p14:tracePt t="200942" x="2608263" y="1992313"/>
          <p14:tracePt t="200972" x="2527300" y="2135188"/>
          <p14:tracePt t="201005" x="2509838" y="2259013"/>
          <p14:tracePt t="201039" x="2490788" y="2420938"/>
          <p14:tracePt t="201072" x="2446338" y="2724150"/>
          <p14:tracePt t="201096" x="2428875" y="2965450"/>
          <p14:tracePt t="201129" x="2446338" y="3152775"/>
          <p14:tracePt t="201159" x="2446338" y="3322638"/>
          <p14:tracePt t="201192" x="2446338" y="3527425"/>
          <p14:tracePt t="201222" x="2411413" y="3992563"/>
          <p14:tracePt t="201256" x="2411413" y="4429125"/>
          <p14:tracePt t="201289" x="2393950" y="4598988"/>
          <p14:tracePt t="201322" x="2393950" y="4706938"/>
          <p14:tracePt t="201355" x="2438400" y="4921250"/>
          <p14:tracePt t="201379" x="2465388" y="5054600"/>
          <p14:tracePt t="201396" x="2517775" y="5135563"/>
          <p14:tracePt t="201426" x="2643188" y="5241925"/>
          <p14:tracePt t="201455" x="2795588" y="5376863"/>
          <p14:tracePt t="201489" x="3009900" y="5500688"/>
          <p14:tracePt t="201522" x="3232150" y="5653088"/>
          <p14:tracePt t="201555" x="3455988" y="5734050"/>
          <p14:tracePt t="201589" x="3633788" y="5813425"/>
          <p14:tracePt t="201612" x="3776663" y="5840413"/>
          <p14:tracePt t="201646" x="4027488" y="5840413"/>
          <p14:tracePt t="201676" x="4197350" y="5840413"/>
          <p14:tracePt t="201705" x="4375150" y="5840413"/>
          <p14:tracePt t="201739" x="4465638" y="5840413"/>
          <p14:tracePt t="201772" x="4545013" y="5840413"/>
          <p14:tracePt t="201805" x="4589463" y="5822950"/>
          <p14:tracePt t="201839" x="4714875" y="5832475"/>
          <p14:tracePt t="201879" x="4875213" y="5840413"/>
          <p14:tracePt t="201896" x="4938713" y="5840413"/>
          <p14:tracePt t="201926" x="5018088" y="5840413"/>
          <p14:tracePt t="201955" x="5054600" y="5840413"/>
          <p14:tracePt t="201989" x="5116513" y="5840413"/>
          <p14:tracePt t="202022" x="5303838" y="5840413"/>
          <p14:tracePt t="202056" x="5510213" y="5813425"/>
          <p14:tracePt t="202089" x="5688013" y="5768975"/>
          <p14:tracePt t="202112" x="5768975" y="5768975"/>
          <p14:tracePt t="202143" x="5911850" y="5734050"/>
          <p14:tracePt t="202175" x="6037263" y="5670550"/>
          <p14:tracePt t="202205" x="6153150" y="5591175"/>
          <p14:tracePt t="202239" x="6251575" y="5340350"/>
          <p14:tracePt t="202272" x="6303963" y="5143500"/>
          <p14:tracePt t="202305" x="6330950" y="5037138"/>
          <p14:tracePt t="202339" x="6357938" y="4849813"/>
          <p14:tracePt t="202363" x="6357938" y="4598988"/>
          <p14:tracePt t="202396" x="6384925" y="4233863"/>
          <p14:tracePt t="202426" x="6402388" y="4044950"/>
          <p14:tracePt t="202458" x="6402388" y="3902075"/>
          <p14:tracePt t="202489" x="6429375" y="3768725"/>
          <p14:tracePt t="202522" x="6456363" y="3581400"/>
          <p14:tracePt t="202556" x="6456363" y="3421063"/>
          <p14:tracePt t="202589" x="6473825" y="3340100"/>
          <p14:tracePt t="202612" x="6473825" y="3295650"/>
          <p14:tracePt t="202646" x="6473825" y="3224213"/>
          <p14:tracePt t="202676" x="6473825" y="3143250"/>
          <p14:tracePt t="202709" x="6456363" y="3054350"/>
          <p14:tracePt t="202739" x="6456363" y="2946400"/>
          <p14:tracePt t="202772" x="6456363" y="2894013"/>
          <p14:tracePt t="202805" x="6456363" y="2849563"/>
          <p14:tracePt t="202839" x="6421438" y="2803525"/>
          <p14:tracePt t="202863" x="6394450" y="2741613"/>
          <p14:tracePt t="202896" x="6350000" y="2687638"/>
          <p14:tracePt t="202926" x="6330950" y="2635250"/>
          <p14:tracePt t="202956" x="6286500" y="2509838"/>
          <p14:tracePt t="202989" x="6126163" y="2339975"/>
          <p14:tracePt t="203022" x="6037263" y="2224088"/>
          <p14:tracePt t="203056" x="5929313" y="2135188"/>
          <p14:tracePt t="203089" x="5840413" y="2089150"/>
          <p14:tracePt t="203113" x="5813425" y="2063750"/>
          <p14:tracePt t="203146" x="5741988" y="2009775"/>
          <p14:tracePt t="203176" x="5697538" y="1955800"/>
          <p14:tracePt t="203209" x="5572125" y="1849438"/>
          <p14:tracePt t="203239" x="5465763" y="1812925"/>
          <p14:tracePt t="203256" x="5384800" y="1785938"/>
          <p14:tracePt t="203289" x="5241925" y="1751013"/>
          <p14:tracePt t="203322" x="5108575" y="1687513"/>
          <p14:tracePt t="203356" x="4840288" y="1643063"/>
          <p14:tracePt t="203379" x="4697413" y="1608138"/>
          <p14:tracePt t="203397" x="4562475" y="1608138"/>
          <p14:tracePt t="203426" x="4394200" y="1652588"/>
          <p14:tracePt t="203456" x="4187825" y="1704975"/>
          <p14:tracePt t="203489" x="3965575" y="1714500"/>
          <p14:tracePt t="203522" x="3759200" y="1731963"/>
          <p14:tracePt t="203556" x="3509963" y="1731963"/>
          <p14:tracePt t="203589" x="3322638" y="1697038"/>
          <p14:tracePt t="203613" x="3187700" y="1697038"/>
          <p14:tracePt t="203646" x="2911475" y="1704975"/>
          <p14:tracePt t="203676" x="2786063" y="1704975"/>
          <p14:tracePt t="203709" x="2608263" y="1704975"/>
          <p14:tracePt t="203739" x="2517775" y="1714500"/>
          <p14:tracePt t="203772" x="2411413" y="1724025"/>
          <p14:tracePt t="203806" x="2312988" y="1751013"/>
          <p14:tracePt t="203839" x="2197100" y="1785938"/>
          <p14:tracePt t="203872" x="2125663" y="1812925"/>
          <p14:tracePt t="203893" x="2054225" y="1849438"/>
          <p14:tracePt t="203910" x="2009775" y="1874838"/>
          <p14:tracePt t="203942" x="1938338" y="1946275"/>
          <p14:tracePt t="203972" x="1830388" y="2089150"/>
          <p14:tracePt t="204006" x="1714500" y="2349500"/>
          <p14:tracePt t="204039" x="1517650" y="2911475"/>
          <p14:tracePt t="204072" x="1330325" y="3482975"/>
          <p14:tracePt t="204097" x="1276350" y="3616325"/>
          <p14:tracePt t="204130" x="1276350" y="3697288"/>
          <p14:tracePt t="204159" x="1276350" y="3706813"/>
        </p14:tracePtLst>
      </p14:laserTraceLst>
    </p:ext>
  </p:extLs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Multiplexer</a:t>
            </a:r>
            <a:endParaRPr lang="ru-RU" dirty="0"/>
          </a:p>
        </p:txBody>
      </p:sp>
      <p:pic>
        <p:nvPicPr>
          <p:cNvPr id="1027" name="Picture 3" descr="C:\Users\pikryuko\AppData\Local\Temp\1bit_multiplexer_4_in_1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31"/>
          <a:stretch/>
        </p:blipFill>
        <p:spPr bwMode="auto">
          <a:xfrm>
            <a:off x="2616612" y="830956"/>
            <a:ext cx="3727038" cy="5437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27324"/>
      </p:ext>
    </p:extLst>
  </p:cSld>
  <p:clrMapOvr>
    <a:masterClrMapping/>
  </p:clrMapOvr>
  <p:transition advTm="462139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8948" x="1285875" y="3697288"/>
          <p14:tracePt t="9048" x="1357313" y="3643313"/>
          <p14:tracePt t="9072" x="1393825" y="3589338"/>
          <p14:tracePt t="9089" x="1393825" y="3581400"/>
          <p14:tracePt t="9119" x="1482725" y="3465513"/>
          <p14:tracePt t="9151" x="1670050" y="3278188"/>
          <p14:tracePt t="9185" x="1874838" y="3063875"/>
          <p14:tracePt t="9215" x="2044700" y="2965450"/>
          <p14:tracePt t="9248" x="2108200" y="2938463"/>
          <p14:tracePt t="9281" x="2125663" y="2911475"/>
          <p14:tracePt t="9307" x="2133600" y="2911475"/>
          <p14:tracePt t="9339" x="2187575" y="2894013"/>
          <p14:tracePt t="9371" x="2214563" y="2867025"/>
          <p14:tracePt t="9871" x="2303463" y="2759075"/>
          <p14:tracePt t="9902" x="2374900" y="2670175"/>
          <p14:tracePt t="9932" x="2490788" y="2616200"/>
          <p14:tracePt t="9965" x="2509838" y="2608263"/>
          <p14:tracePt t="10015" x="2527300" y="2589213"/>
          <p14:tracePt t="10048" x="2571750" y="2581275"/>
          <p14:tracePt t="10081" x="2616200" y="2563813"/>
          <p14:tracePt t="10105" x="2625725" y="2563813"/>
          <p14:tracePt t="10181" x="2643188" y="2581275"/>
          <p14:tracePt t="10215" x="2670175" y="2581275"/>
          <p14:tracePt t="10265" x="2660650" y="2527300"/>
          <p14:tracePt t="10698" x="2660650" y="2509838"/>
          <p14:tracePt t="10732" x="2660650" y="2517775"/>
          <p14:tracePt t="10765" x="2670175" y="2527300"/>
          <p14:tracePt t="10815" x="2724150" y="2527300"/>
          <p14:tracePt t="10855" x="2795588" y="2527300"/>
          <p14:tracePt t="10918" x="2813050" y="2527300"/>
          <p14:tracePt t="11082" x="2822575" y="2527300"/>
          <p14:tracePt t="11198" x="2830513" y="2527300"/>
          <p14:tracePt t="13168" x="2840038" y="2527300"/>
          <p14:tracePt t="13199" x="2884488" y="2527300"/>
          <p14:tracePt t="13232" x="2938463" y="2544763"/>
          <p14:tracePt t="13265" x="3081338" y="2581275"/>
          <p14:tracePt t="13298" x="3187700" y="2635250"/>
          <p14:tracePt t="13332" x="3259138" y="2687638"/>
          <p14:tracePt t="13356" x="3367088" y="2741613"/>
          <p14:tracePt t="13386" x="3554413" y="2884488"/>
          <p14:tracePt t="13418" x="3768725" y="3081338"/>
          <p14:tracePt t="13449" x="3822700" y="3170238"/>
          <p14:tracePt t="13482" x="3840163" y="3224213"/>
          <p14:tracePt t="13515" x="3911600" y="3340100"/>
          <p14:tracePt t="13533" x="3956050" y="3394075"/>
          <p14:tracePt t="13565" x="3973513" y="3411538"/>
          <p14:tracePt t="13590" x="3973513" y="3438525"/>
          <p14:tracePt t="13622" x="3983038" y="3465513"/>
          <p14:tracePt t="13652" x="3983038" y="3509963"/>
          <p14:tracePt t="13682" x="4000500" y="3563938"/>
          <p14:tracePt t="13715" x="4010025" y="3589338"/>
          <p14:tracePt t="13749" x="4037013" y="3608388"/>
          <p14:tracePt t="13782" x="4081463" y="3652838"/>
          <p14:tracePt t="13815" x="4098925" y="3714750"/>
          <p14:tracePt t="13855" x="4125913" y="3778250"/>
          <p14:tracePt t="13886" x="4170363" y="3884613"/>
          <p14:tracePt t="13918" x="4232275" y="4071938"/>
          <p14:tracePt t="13949" x="4251325" y="4116388"/>
          <p14:tracePt t="13982" x="4295775" y="4116388"/>
          <p14:tracePt t="14015" x="4348163" y="4162425"/>
          <p14:tracePt t="14048" x="4438650" y="4313238"/>
          <p14:tracePt t="14073" x="4465638" y="4367213"/>
          <p14:tracePt t="14089" x="4491038" y="4376738"/>
          <p14:tracePt t="14122" x="4518025" y="4376738"/>
          <p14:tracePt t="14152" x="4527550" y="4330700"/>
          <p14:tracePt t="14575" x="4554538" y="4340225"/>
          <p14:tracePt t="14592" x="4598988" y="4357688"/>
          <p14:tracePt t="14636" x="4633913" y="4367213"/>
          <p14:tracePt t="14686" x="4660900" y="4384675"/>
          <p14:tracePt t="14732" x="4679950" y="4384675"/>
          <p14:tracePt t="15152" x="4679950" y="4402138"/>
          <p14:tracePt t="15385" x="4687888" y="4402138"/>
          <p14:tracePt t="15482" x="4697413" y="4411663"/>
          <p14:tracePt t="15565" x="4705350" y="4411663"/>
          <p14:tracePt t="15669" x="4714875" y="4421188"/>
          <p14:tracePt t="15732" x="4724400" y="4421188"/>
          <p14:tracePt t="20349" x="4830763" y="4295775"/>
          <p14:tracePt t="20373" x="4911725" y="4162425"/>
          <p14:tracePt t="20403" x="4929188" y="4143375"/>
          <p14:tracePt t="20466" x="4956175" y="4125913"/>
          <p14:tracePt t="20499" x="4973638" y="4090988"/>
          <p14:tracePt t="20533" x="4992688" y="4044950"/>
          <p14:tracePt t="20606" x="5000625" y="4027488"/>
          <p14:tracePt t="20637" x="5000625" y="4019550"/>
          <p14:tracePt t="21419" x="5000625" y="4000500"/>
          <p14:tracePt t="21450" x="5010150" y="3983038"/>
          <p14:tracePt t="21483" x="5010150" y="3938588"/>
          <p14:tracePt t="21516" x="5027613" y="3884613"/>
          <p14:tracePt t="21549" x="5027613" y="3813175"/>
          <p14:tracePt t="21583" x="5037138" y="3751263"/>
          <p14:tracePt t="21606" x="5037138" y="3724275"/>
          <p14:tracePt t="21623" x="5045075" y="3670300"/>
          <p14:tracePt t="21654" x="5072063" y="3500438"/>
          <p14:tracePt t="21686" x="5064125" y="3295650"/>
          <p14:tracePt t="21716" x="5010150" y="3179763"/>
          <p14:tracePt t="21749" x="5000625" y="3081338"/>
          <p14:tracePt t="21783" x="5000625" y="3017838"/>
          <p14:tracePt t="21816" x="5000625" y="2795588"/>
          <p14:tracePt t="21840" x="4992688" y="2625725"/>
          <p14:tracePt t="21870" x="4992688" y="2500313"/>
          <p14:tracePt t="21903" x="4992688" y="2446338"/>
          <p14:tracePt t="21936" x="4992688" y="2393950"/>
          <p14:tracePt t="21966" x="4992688" y="2259013"/>
          <p14:tracePt t="21999" x="5018088" y="2152650"/>
          <p14:tracePt t="22033" x="5018088" y="1982788"/>
          <p14:tracePt t="22066" x="5010150" y="1849438"/>
          <p14:tracePt t="22090" x="5018088" y="1812925"/>
          <p14:tracePt t="22107" x="5018088" y="1741488"/>
          <p14:tracePt t="22137" x="5027613" y="1687513"/>
          <p14:tracePt t="22169" x="5027613" y="1633538"/>
          <p14:tracePt t="22200" x="5027613" y="1608138"/>
          <p14:tracePt t="22233" x="5027613" y="1581150"/>
          <p14:tracePt t="22266" x="5027613" y="1544638"/>
          <p14:tracePt t="22316" x="5027613" y="1536700"/>
          <p14:tracePt t="22403" x="5027613" y="1527175"/>
          <p14:tracePt t="22450" x="5027613" y="1509713"/>
          <p14:tracePt t="22967" x="4965700" y="1724025"/>
          <p14:tracePt t="23000" x="4608513" y="2349500"/>
          <p14:tracePt t="23033" x="4276725" y="2822575"/>
          <p14:tracePt t="23066" x="4062413" y="3286125"/>
          <p14:tracePt t="23090" x="3938588" y="3643313"/>
          <p14:tracePt t="23123" x="3840163" y="4054475"/>
          <p14:tracePt t="23153" x="3786188" y="4233863"/>
          <p14:tracePt t="23186" x="3759200" y="4411663"/>
          <p14:tracePt t="23216" x="3714750" y="4670425"/>
          <p14:tracePt t="23249" x="3697288" y="4813300"/>
          <p14:tracePt t="23283" x="3670300" y="4983163"/>
          <p14:tracePt t="23316" x="3660775" y="5108575"/>
          <p14:tracePt t="23340" x="3660775" y="5197475"/>
          <p14:tracePt t="23373" x="3652838" y="5313363"/>
          <p14:tracePt t="23404" x="3633788" y="5456238"/>
          <p14:tracePt t="23437" x="3608388" y="5626100"/>
          <p14:tracePt t="23467" x="3581400" y="5751513"/>
          <p14:tracePt t="23500" x="3581400" y="5761038"/>
          <p14:tracePt t="23600" x="3571875" y="5768975"/>
          <p14:tracePt t="23686" x="3536950" y="5778500"/>
          <p14:tracePt t="23716" x="3490913" y="5795963"/>
          <p14:tracePt t="23750" x="3402013" y="5795963"/>
          <p14:tracePt t="23783" x="3340100" y="5778500"/>
          <p14:tracePt t="23816" x="3286125" y="5768975"/>
          <p14:tracePt t="23856" x="3276600" y="5768975"/>
          <p14:tracePt t="23887" x="3241675" y="5768975"/>
          <p14:tracePt t="23920" x="3214688" y="5768975"/>
          <p14:tracePt t="23950" x="3187700" y="5768975"/>
          <p14:tracePt t="23983" x="3160713" y="5768975"/>
          <p14:tracePt t="24016" x="3125788" y="5768975"/>
          <p14:tracePt t="24050" x="3081338" y="5768975"/>
          <p14:tracePt t="24074" x="3017838" y="5751513"/>
          <p14:tracePt t="24107" x="2946400" y="5734050"/>
          <p14:tracePt t="24138" x="2847975" y="5680075"/>
          <p14:tracePt t="24169" x="2830513" y="5680075"/>
          <p14:tracePt t="24200" x="2795588" y="5707063"/>
          <p14:tracePt t="24233" x="2741613" y="5724525"/>
          <p14:tracePt t="24266" x="2714625" y="5724525"/>
          <p14:tracePt t="24300" x="2705100" y="5724525"/>
          <p14:tracePt t="24333" x="2687638" y="5751513"/>
          <p14:tracePt t="24357" x="2670175" y="5761038"/>
          <p14:tracePt t="24387" x="2660650" y="5768975"/>
          <p14:tracePt t="24436" x="2660650" y="5805488"/>
          <p14:tracePt t="24466" x="2660650" y="5813425"/>
          <p14:tracePt t="24500" x="2660650" y="5884863"/>
          <p14:tracePt t="24533" x="2660650" y="5929313"/>
          <p14:tracePt t="24566" x="2660650" y="5948363"/>
          <p14:tracePt t="24591" x="2660650" y="5992813"/>
          <p14:tracePt t="24608" x="2660650" y="6010275"/>
          <p14:tracePt t="24637" x="2660650" y="6037263"/>
          <p14:tracePt t="24670" x="2679700" y="6072188"/>
          <p14:tracePt t="24700" x="2724150" y="6118225"/>
          <p14:tracePt t="24733" x="2732088" y="6126163"/>
          <p14:tracePt t="24766" x="2741613" y="6153150"/>
          <p14:tracePt t="24817" x="2768600" y="6162675"/>
          <p14:tracePt t="24850" x="2795588" y="6170613"/>
          <p14:tracePt t="24874" x="2830513" y="6180138"/>
          <p14:tracePt t="24904" x="2867025" y="6180138"/>
          <p14:tracePt t="24937" x="2901950" y="6189663"/>
          <p14:tracePt t="24967" x="2990850" y="6189663"/>
          <p14:tracePt t="25000" x="3054350" y="6215063"/>
          <p14:tracePt t="25033" x="3098800" y="6234113"/>
          <p14:tracePt t="25067" x="3116263" y="6234113"/>
          <p14:tracePt t="25090" x="3125788" y="6234113"/>
          <p14:tracePt t="25139" x="3143250" y="6242050"/>
          <p14:tracePt t="25170" x="3179763" y="6261100"/>
          <p14:tracePt t="25200" x="3214688" y="6261100"/>
          <p14:tracePt t="25233" x="3241675" y="6261100"/>
          <p14:tracePt t="25266" x="3276600" y="6261100"/>
          <p14:tracePt t="25300" x="3313113" y="6261100"/>
          <p14:tracePt t="27717" x="2295525" y="6234113"/>
          <p14:tracePt t="27783" x="2303463" y="6207125"/>
          <p14:tracePt t="27817" x="2303463" y="6143625"/>
          <p14:tracePt t="27841" x="2312988" y="6081713"/>
          <p14:tracePt t="27874" x="2312988" y="5992813"/>
          <p14:tracePt t="27904" x="2322513" y="5857875"/>
          <p14:tracePt t="27937" x="2339975" y="5822950"/>
          <p14:tracePt t="28550" x="2339975" y="5768975"/>
          <p14:tracePt t="28584" x="2339975" y="5697538"/>
          <p14:tracePt t="28607" x="2347913" y="5626100"/>
          <p14:tracePt t="28638" x="2357438" y="5599113"/>
          <p14:tracePt t="28670" x="2357438" y="5564188"/>
          <p14:tracePt t="28704" x="2366963" y="5546725"/>
          <p14:tracePt t="28734" x="2384425" y="5519738"/>
          <p14:tracePt t="28767" x="2411413" y="5473700"/>
          <p14:tracePt t="28800" x="2446338" y="5394325"/>
          <p14:tracePt t="28825" x="2473325" y="5313363"/>
          <p14:tracePt t="28858" x="2536825" y="5170488"/>
          <p14:tracePt t="28891" x="2625725" y="4813300"/>
          <p14:tracePt t="28921" x="2759075" y="4241800"/>
          <p14:tracePt t="28951" x="2874963" y="3402013"/>
          <p14:tracePt t="28984" x="2911475" y="2840038"/>
          <p14:tracePt t="29017" x="2911475" y="2500313"/>
          <p14:tracePt t="29050" x="2946400" y="2135188"/>
          <p14:tracePt t="29084" x="3054350" y="1562100"/>
          <p14:tracePt t="29107" x="3098800" y="1384300"/>
          <p14:tracePt t="29138" x="3108325" y="1152525"/>
          <p14:tracePt t="29170" x="3108325" y="803275"/>
          <p14:tracePt t="29201" x="3108325" y="561975"/>
          <p14:tracePt t="29234" x="3125788" y="509588"/>
          <p14:tracePt t="29267" x="3160713" y="393700"/>
          <p14:tracePt t="29300" x="3214688" y="322263"/>
          <p14:tracePt t="29420" x="3187700" y="357188"/>
          <p14:tracePt t="29451" x="3116263" y="428625"/>
          <p14:tracePt t="29484" x="3062288" y="509588"/>
          <p14:tracePt t="29517" x="3027363" y="588963"/>
          <p14:tracePt t="29550" x="3000375" y="741363"/>
          <p14:tracePt t="29584" x="3000375" y="1027113"/>
          <p14:tracePt t="29608" x="3009900" y="1108075"/>
          <p14:tracePt t="29638" x="3054350" y="1143000"/>
          <p14:tracePt t="29670" x="3071813" y="1152525"/>
          <p14:tracePt t="29704" x="3081338" y="1160463"/>
          <p14:tracePt t="29734" x="3133725" y="1187450"/>
          <p14:tracePt t="29767" x="3205163" y="1231900"/>
          <p14:tracePt t="29801" x="3259138" y="1250950"/>
          <p14:tracePt t="29834" x="3340100" y="1258888"/>
          <p14:tracePt t="29858" x="3394075" y="1258888"/>
          <p14:tracePt t="29888" x="3455988" y="1276350"/>
          <p14:tracePt t="29920" x="3517900" y="1285875"/>
          <p14:tracePt t="29951" x="3562350" y="1285875"/>
          <p14:tracePt t="29984" x="3598863" y="1295400"/>
          <p14:tracePt t="30017" x="3643313" y="1295400"/>
          <p14:tracePt t="30050" x="3679825" y="1295400"/>
          <p14:tracePt t="30084" x="3751263" y="1295400"/>
          <p14:tracePt t="30101" x="3759200" y="1285875"/>
          <p14:tracePt t="30124" x="3795713" y="1276350"/>
          <p14:tracePt t="30187" x="3803650" y="1241425"/>
          <p14:tracePt t="30217" x="3813175" y="1204913"/>
          <p14:tracePt t="30250" x="3840163" y="1143000"/>
          <p14:tracePt t="30284" x="3840163" y="1098550"/>
          <p14:tracePt t="30317" x="3822700" y="1036638"/>
          <p14:tracePt t="30341" x="3803650" y="1000125"/>
          <p14:tracePt t="30375" x="3751263" y="928688"/>
          <p14:tracePt t="30404" x="3741738" y="893763"/>
          <p14:tracePt t="30437" x="3687763" y="857250"/>
          <p14:tracePt t="30467" x="3633788" y="822325"/>
          <p14:tracePt t="30501" x="3598863" y="812800"/>
          <p14:tracePt t="30534" x="3571875" y="812800"/>
          <p14:tracePt t="30567" x="3500438" y="812800"/>
          <p14:tracePt t="30601" x="3482975" y="812800"/>
          <p14:tracePt t="30638" x="3394075" y="830263"/>
          <p14:tracePt t="30670" x="3340100" y="847725"/>
          <p14:tracePt t="30701" x="3322638" y="847725"/>
          <p14:tracePt t="30734" x="3276600" y="866775"/>
          <p14:tracePt t="30767" x="3232150" y="884238"/>
          <p14:tracePt t="30801" x="3197225" y="901700"/>
          <p14:tracePt t="30834" x="3125788" y="928688"/>
          <p14:tracePt t="30858" x="3108325" y="965200"/>
          <p14:tracePt t="30891" x="3098800" y="973138"/>
          <p14:tracePt t="30951" x="3089275" y="990600"/>
          <p14:tracePt t="30984" x="3071813" y="1027113"/>
          <p14:tracePt t="31034" x="3071813" y="1044575"/>
          <p14:tracePt t="31067" x="3071813" y="1062038"/>
          <p14:tracePt t="31101" x="3081338" y="1098550"/>
          <p14:tracePt t="31140" x="3098800" y="1125538"/>
          <p14:tracePt t="31172" x="3143250" y="1179513"/>
          <p14:tracePt t="31204" x="3160713" y="1187450"/>
          <p14:tracePt t="31234" x="3179763" y="1196975"/>
          <p14:tracePt t="31267" x="3214688" y="1214438"/>
          <p14:tracePt t="31301" x="3241675" y="1231900"/>
          <p14:tracePt t="31334" x="3251200" y="1241425"/>
          <p14:tracePt t="31358" x="3259138" y="1241425"/>
          <p14:tracePt t="31391" x="3322638" y="1241425"/>
          <p14:tracePt t="31421" x="3394075" y="1241425"/>
          <p14:tracePt t="31451" x="3402013" y="1241425"/>
          <p14:tracePt t="31484" x="3419475" y="1241425"/>
          <p14:tracePt t="31517" x="3446463" y="1241425"/>
          <p14:tracePt t="31567" x="3465513" y="1241425"/>
          <p14:tracePt t="31601" x="3500438" y="1250950"/>
          <p14:tracePt t="31624" x="3527425" y="1250950"/>
          <p14:tracePt t="31671" x="3544888" y="1250950"/>
          <p14:tracePt t="31701" x="3562350" y="1250950"/>
          <p14:tracePt t="31734" x="3571875" y="1250950"/>
          <p14:tracePt t="31767" x="3616325" y="1250950"/>
          <p14:tracePt t="31801" x="3643313" y="1241425"/>
          <p14:tracePt t="31834" x="3687763" y="1231900"/>
          <p14:tracePt t="31858" x="3705225" y="1223963"/>
          <p14:tracePt t="31891" x="3751263" y="1204913"/>
          <p14:tracePt t="31921" x="3768725" y="1204913"/>
          <p14:tracePt t="31984" x="3776663" y="1204913"/>
          <p14:tracePt t="32017" x="3803650" y="1187450"/>
          <p14:tracePt t="32101" x="3803650" y="1169988"/>
          <p14:tracePt t="32125" x="3822700" y="1133475"/>
          <p14:tracePt t="32155" x="3840163" y="1071563"/>
          <p14:tracePt t="32187" x="3840163" y="1027113"/>
          <p14:tracePt t="32218" x="3840163" y="1009650"/>
          <p14:tracePt t="32251" x="3840163" y="955675"/>
          <p14:tracePt t="32284" x="3830638" y="928688"/>
          <p14:tracePt t="32317" x="3813175" y="919163"/>
          <p14:tracePt t="32341" x="3759200" y="884238"/>
          <p14:tracePt t="32374" x="3714750" y="874713"/>
          <p14:tracePt t="32405" x="3687763" y="857250"/>
          <p14:tracePt t="32421" x="3660775" y="857250"/>
          <p14:tracePt t="32455" x="3633788" y="830263"/>
          <p14:tracePt t="32501" x="3625850" y="830263"/>
          <p14:tracePt t="32534" x="3598863" y="830263"/>
          <p14:tracePt t="32567" x="3562350" y="830263"/>
          <p14:tracePt t="32624" x="3544888" y="830263"/>
          <p14:tracePt t="32655" x="3509963" y="830263"/>
          <p14:tracePt t="32687" x="3482975" y="830263"/>
          <p14:tracePt t="32751" x="3438525" y="830263"/>
          <p14:tracePt t="32784" x="3411538" y="830263"/>
          <p14:tracePt t="32818" x="3384550" y="830263"/>
          <p14:tracePt t="32842" x="3357563" y="847725"/>
          <p14:tracePt t="32875" x="3303588" y="866775"/>
          <p14:tracePt t="32891" x="3276600" y="874713"/>
          <p14:tracePt t="32921" x="3224213" y="874713"/>
          <p14:tracePt t="32951" x="3187700" y="874713"/>
          <p14:tracePt t="32984" x="3160713" y="884238"/>
          <p14:tracePt t="33018" x="3152775" y="901700"/>
          <p14:tracePt t="33051" x="3098800" y="919163"/>
          <p14:tracePt t="33084" x="3054350" y="919163"/>
          <p14:tracePt t="33102" x="3044825" y="928688"/>
          <p14:tracePt t="33124" x="3027363" y="938213"/>
          <p14:tracePt t="33155" x="2990850" y="938213"/>
          <p14:tracePt t="33218" x="2982913" y="973138"/>
          <p14:tracePt t="33251" x="2973388" y="1009650"/>
          <p14:tracePt t="33284" x="2973388" y="1044575"/>
          <p14:tracePt t="33317" x="2973388" y="1054100"/>
          <p14:tracePt t="33374" x="2973388" y="1081088"/>
          <p14:tracePt t="33405" x="2990850" y="1116013"/>
          <p14:tracePt t="33422" x="3000375" y="1116013"/>
          <p14:tracePt t="33452" x="3036888" y="1152525"/>
          <p14:tracePt t="33484" x="3062288" y="1179513"/>
          <p14:tracePt t="33517" x="3116263" y="1196975"/>
          <p14:tracePt t="33551" x="3143250" y="1204913"/>
          <p14:tracePt t="33584" x="3160713" y="1214438"/>
          <p14:tracePt t="33602" x="3179763" y="1214438"/>
          <p14:tracePt t="33624" x="3214688" y="1214438"/>
          <p14:tracePt t="33655" x="3251200" y="1214438"/>
          <p14:tracePt t="33687" x="3268663" y="1214438"/>
          <p14:tracePt t="33718" x="3303588" y="1214438"/>
          <p14:tracePt t="33751" x="3340100" y="1223963"/>
          <p14:tracePt t="33817" x="3367088" y="1231900"/>
          <p14:tracePt t="33874" x="3384550" y="1250950"/>
          <p14:tracePt t="33905" x="3411538" y="1250950"/>
          <p14:tracePt t="33938" x="3438525" y="1250950"/>
          <p14:tracePt t="33968" x="3465513" y="1250950"/>
          <p14:tracePt t="34001" x="3509963" y="1250950"/>
          <p14:tracePt t="34034" x="3517900" y="1250950"/>
          <p14:tracePt t="34084" x="3527425" y="1250950"/>
          <p14:tracePt t="34124" x="3554413" y="1250950"/>
          <p14:tracePt t="34155" x="3581400" y="1250950"/>
          <p14:tracePt t="34187" x="3589338" y="1241425"/>
          <p14:tracePt t="34251" x="3625850" y="1231900"/>
          <p14:tracePt t="34284" x="3643313" y="1231900"/>
          <p14:tracePt t="34334" x="3652838" y="1231900"/>
          <p14:tracePt t="34391" x="3660775" y="1231900"/>
          <p14:tracePt t="34452" x="3670300" y="1223963"/>
          <p14:tracePt t="34484" x="3705225" y="1214438"/>
          <p14:tracePt t="34518" x="3724275" y="1204913"/>
          <p14:tracePt t="34551" x="3741738" y="1196975"/>
          <p14:tracePt t="34584" x="3759200" y="1196975"/>
          <p14:tracePt t="34704" x="3786188" y="1196975"/>
          <p14:tracePt t="34734" x="3803650" y="1187450"/>
          <p14:tracePt t="34818" x="3822700" y="1152525"/>
          <p14:tracePt t="34851" x="3848100" y="1125538"/>
          <p14:tracePt t="34891" x="3848100" y="1108075"/>
          <p14:tracePt t="34938" x="3857625" y="1089025"/>
          <p14:tracePt t="34968" x="3857625" y="1044575"/>
          <p14:tracePt t="35001" x="3867150" y="1017588"/>
          <p14:tracePt t="35034" x="3867150" y="1000125"/>
          <p14:tracePt t="35068" x="3867150" y="973138"/>
          <p14:tracePt t="35101" x="3830638" y="955675"/>
          <p14:tracePt t="35125" x="3822700" y="938213"/>
          <p14:tracePt t="35155" x="3786188" y="893763"/>
          <p14:tracePt t="35188" x="3751263" y="884238"/>
          <p14:tracePt t="35218" x="3724275" y="874713"/>
          <p14:tracePt t="35251" x="3687763" y="857250"/>
          <p14:tracePt t="35284" x="3652838" y="857250"/>
          <p14:tracePt t="35318" x="3598863" y="830263"/>
          <p14:tracePt t="35351" x="3544888" y="830263"/>
          <p14:tracePt t="35375" x="3509963" y="830263"/>
          <p14:tracePt t="35405" x="3490913" y="830263"/>
          <p14:tracePt t="35455" x="3473450" y="822325"/>
          <p14:tracePt t="35484" x="3419475" y="822325"/>
          <p14:tracePt t="35518" x="3394075" y="822325"/>
          <p14:tracePt t="35551" x="3313113" y="822325"/>
          <p14:tracePt t="35584" x="3276600" y="822325"/>
          <p14:tracePt t="35602" x="3268663" y="822325"/>
          <p14:tracePt t="35625" x="3224213" y="839788"/>
          <p14:tracePt t="35655" x="3197225" y="847725"/>
          <p14:tracePt t="35688" x="3160713" y="857250"/>
          <p14:tracePt t="35718" x="3143250" y="866775"/>
          <p14:tracePt t="35751" x="3108325" y="884238"/>
          <p14:tracePt t="35784" x="3089275" y="911225"/>
          <p14:tracePt t="35818" x="3062288" y="911225"/>
          <p14:tracePt t="35842" x="3054350" y="919163"/>
          <p14:tracePt t="35875" x="3036888" y="955675"/>
          <p14:tracePt t="35905" x="3017838" y="1000125"/>
          <p14:tracePt t="35938" x="3009900" y="1027113"/>
          <p14:tracePt t="35968" x="3009900" y="1054100"/>
          <p14:tracePt t="36001" x="3009900" y="1089025"/>
          <p14:tracePt t="36035" x="3009900" y="1125538"/>
          <p14:tracePt t="36068" x="3027363" y="1152525"/>
          <p14:tracePt t="36101" x="3036888" y="1169988"/>
          <p14:tracePt t="36125" x="3036888" y="1179513"/>
          <p14:tracePt t="36155" x="3054350" y="1179513"/>
          <p14:tracePt t="36205" x="3071813" y="1196975"/>
          <p14:tracePt t="36235" x="3116263" y="1196975"/>
          <p14:tracePt t="36301" x="3170238" y="1196975"/>
          <p14:tracePt t="36334" x="3224213" y="1214438"/>
          <p14:tracePt t="36358" x="3251200" y="1223963"/>
          <p14:tracePt t="36392" x="3268663" y="1223963"/>
          <p14:tracePt t="36422" x="3303588" y="1223963"/>
          <p14:tracePt t="36455" x="3322638" y="1223963"/>
          <p14:tracePt t="36485" x="3367088" y="1250950"/>
          <p14:tracePt t="36518" x="3429000" y="1276350"/>
          <p14:tracePt t="36551" x="3482975" y="1295400"/>
          <p14:tracePt t="36585" x="3490913" y="1295400"/>
          <p14:tracePt t="36602" x="3490913" y="1312863"/>
          <p14:tracePt t="36626" x="3517900" y="1312863"/>
          <p14:tracePt t="36655" x="3562350" y="1312863"/>
          <p14:tracePt t="36688" x="3598863" y="1312863"/>
          <p14:tracePt t="36718" x="3616325" y="1312863"/>
          <p14:tracePt t="36751" x="3660775" y="1303338"/>
          <p14:tracePt t="36785" x="3687763" y="1303338"/>
          <p14:tracePt t="36818" x="3714750" y="1295400"/>
          <p14:tracePt t="36868" x="3759200" y="1295400"/>
          <p14:tracePt t="36908" x="3786188" y="1295400"/>
          <p14:tracePt t="36939" x="3830638" y="1295400"/>
          <p14:tracePt t="36968" x="3911600" y="1285875"/>
          <p14:tracePt t="37001" x="4054475" y="1276350"/>
          <p14:tracePt t="37035" x="4224338" y="1276350"/>
          <p14:tracePt t="37068" x="4384675" y="1241425"/>
          <p14:tracePt t="37092" x="4465638" y="1214438"/>
          <p14:tracePt t="37125" x="4510088" y="1196975"/>
          <p14:tracePt t="37172" x="4537075" y="1169988"/>
          <p14:tracePt t="37205" x="4554538" y="1160463"/>
          <p14:tracePt t="37235" x="4572000" y="1152525"/>
          <p14:tracePt t="37718" x="4581525" y="1152525"/>
          <p14:tracePt t="37785" x="4652963" y="1133475"/>
          <p14:tracePt t="37818" x="4687888" y="1116013"/>
          <p14:tracePt t="37851" x="4732338" y="1108075"/>
          <p14:tracePt t="37875" x="4776788" y="1108075"/>
          <p14:tracePt t="37905" x="4902200" y="1133475"/>
          <p14:tracePt t="37938" x="5108575" y="1143000"/>
          <p14:tracePt t="37968" x="5241925" y="1160463"/>
          <p14:tracePt t="38001" x="5322888" y="1179513"/>
          <p14:tracePt t="38035" x="5429250" y="1204913"/>
          <p14:tracePt t="38068" x="5518150" y="1214438"/>
          <p14:tracePt t="38101" x="5626100" y="1214438"/>
          <p14:tracePt t="38125" x="5697538" y="1214438"/>
          <p14:tracePt t="38155" x="5830888" y="1214438"/>
          <p14:tracePt t="38188" x="5946775" y="1214438"/>
          <p14:tracePt t="38218" x="5983288" y="1214438"/>
          <p14:tracePt t="38251" x="6010275" y="1214438"/>
          <p14:tracePt t="38285" x="6054725" y="1214438"/>
          <p14:tracePt t="38335" x="6099175" y="1214438"/>
          <p14:tracePt t="38359" x="6126163" y="1214438"/>
          <p14:tracePt t="38392" x="6161088" y="1196975"/>
          <p14:tracePt t="38422" x="6170613" y="1187450"/>
          <p14:tracePt t="38468" x="6207125" y="1179513"/>
          <p14:tracePt t="38518" x="6215063" y="1179513"/>
          <p14:tracePt t="38602" x="6224588" y="1160463"/>
          <p14:tracePt t="38642" x="6224588" y="1133475"/>
          <p14:tracePt t="38672" x="6232525" y="1081088"/>
          <p14:tracePt t="38705" x="6232525" y="1009650"/>
          <p14:tracePt t="38735" x="6242050" y="938213"/>
          <p14:tracePt t="38768" x="6242050" y="893763"/>
          <p14:tracePt t="38801" x="6259513" y="830263"/>
          <p14:tracePt t="38827" x="6278563" y="776288"/>
          <p14:tracePt t="38859" x="6278563" y="731838"/>
          <p14:tracePt t="38892" x="6278563" y="704850"/>
          <p14:tracePt t="38922" x="6278563" y="679450"/>
          <p14:tracePt t="38955" x="6278563" y="652463"/>
          <p14:tracePt t="39019" x="6278563" y="625475"/>
          <p14:tracePt t="39052" x="6286500" y="625475"/>
          <p14:tracePt t="39585" x="6278563" y="625475"/>
          <p14:tracePt t="39672" x="6269038" y="615950"/>
          <p14:tracePt t="39852" x="6242050" y="669925"/>
          <p14:tracePt t="39891" x="6232525" y="731838"/>
          <p14:tracePt t="39922" x="6232525" y="812800"/>
          <p14:tracePt t="39955" x="6242050" y="830263"/>
          <p14:tracePt t="40002" x="6242050" y="839788"/>
          <p14:tracePt t="40035" x="6242050" y="884238"/>
          <p14:tracePt t="40368" x="6180138" y="812800"/>
          <p14:tracePt t="40393" x="6126163" y="723900"/>
          <p14:tracePt t="40422" x="6054725" y="679450"/>
          <p14:tracePt t="40455" x="6018213" y="633413"/>
          <p14:tracePt t="40485" x="5983288" y="608013"/>
          <p14:tracePt t="40518" x="5965825" y="588963"/>
          <p14:tracePt t="40642" x="5946775" y="561975"/>
          <p14:tracePt t="40688" x="5938838" y="561975"/>
          <p14:tracePt t="40735" x="5911850" y="561975"/>
          <p14:tracePt t="40768" x="5894388" y="561975"/>
          <p14:tracePt t="40802" x="5884863" y="561975"/>
          <p14:tracePt t="40835" x="5867400" y="571500"/>
          <p14:tracePt t="40868" x="5840413" y="598488"/>
          <p14:tracePt t="40892" x="5822950" y="642938"/>
          <p14:tracePt t="40922" x="5813425" y="660400"/>
          <p14:tracePt t="40968" x="5813425" y="714375"/>
          <p14:tracePt t="41002" x="5813425" y="741363"/>
          <p14:tracePt t="41035" x="5813425" y="803275"/>
          <p14:tracePt t="41068" x="5813425" y="830263"/>
          <p14:tracePt t="41172" x="5813425" y="847725"/>
          <p14:tracePt t="41535" x="5643563" y="741363"/>
          <p14:tracePt t="41569" x="5510213" y="660400"/>
          <p14:tracePt t="41602" x="5421313" y="625475"/>
          <p14:tracePt t="41642" x="5411788" y="625475"/>
          <p14:tracePt t="41673" x="5394325" y="625475"/>
          <p14:tracePt t="41705" x="5384800" y="625475"/>
          <p14:tracePt t="41802" x="5357813" y="625475"/>
          <p14:tracePt t="41835" x="5349875" y="625475"/>
          <p14:tracePt t="41875" x="5330825" y="625475"/>
          <p14:tracePt t="41906" x="5303838" y="625475"/>
          <p14:tracePt t="41953" x="5268913" y="625475"/>
          <p14:tracePt t="42069" x="5259388" y="633413"/>
          <p14:tracePt t="42102" x="5259388" y="652463"/>
          <p14:tracePt t="42125" x="5259388" y="687388"/>
          <p14:tracePt t="42156" x="5251450" y="714375"/>
          <p14:tracePt t="42189" x="5251450" y="776288"/>
          <p14:tracePt t="42219" x="5251450" y="830263"/>
          <p14:tracePt t="42252" x="5251450" y="874713"/>
          <p14:tracePt t="42519" x="5180013" y="803275"/>
          <p14:tracePt t="42552" x="5099050" y="731838"/>
          <p14:tracePt t="42585" x="5054600" y="704850"/>
          <p14:tracePt t="42603" x="5045075" y="704850"/>
          <p14:tracePt t="42626" x="5037138" y="696913"/>
          <p14:tracePt t="42656" x="5010150" y="679450"/>
          <p14:tracePt t="42689" x="4965700" y="652463"/>
          <p14:tracePt t="42703" x="4929188" y="652463"/>
          <p14:tracePt t="42735" x="4894263" y="652463"/>
          <p14:tracePt t="42769" x="4875213" y="642938"/>
          <p14:tracePt t="42802" x="4822825" y="625475"/>
          <p14:tracePt t="42835" x="4786313" y="625475"/>
          <p14:tracePt t="42859" x="4759325" y="615950"/>
          <p14:tracePt t="42892" x="4751388" y="615950"/>
          <p14:tracePt t="43002" x="4741863" y="652463"/>
          <p14:tracePt t="43035" x="4741863" y="696913"/>
          <p14:tracePt t="43069" x="4732338" y="750888"/>
          <p14:tracePt t="43102" x="4732338" y="776288"/>
          <p14:tracePt t="43126" x="4732338" y="785813"/>
          <p14:tracePt t="46302" x="4724400" y="795338"/>
          <p14:tracePt t="46336" x="4670425" y="803275"/>
          <p14:tracePt t="46369" x="4589463" y="830263"/>
          <p14:tracePt t="46393" x="4510088" y="830263"/>
          <p14:tracePt t="46423" x="4402138" y="839788"/>
          <p14:tracePt t="46456" x="4348163" y="839788"/>
          <p14:tracePt t="46486" x="4241800" y="839788"/>
          <p14:tracePt t="46519" x="4133850" y="866775"/>
          <p14:tracePt t="46552" x="4027488" y="866775"/>
          <p14:tracePt t="46586" x="3902075" y="866775"/>
          <p14:tracePt t="46604" x="3857625" y="866775"/>
          <p14:tracePt t="46626" x="3830638" y="874713"/>
          <p14:tracePt t="46660" x="3795713" y="884238"/>
          <p14:tracePt t="46736" x="3776663" y="893763"/>
          <p14:tracePt t="46769" x="3768725" y="893763"/>
          <p14:tracePt t="47103" x="3768725" y="938213"/>
          <p14:tracePt t="47126" x="3759200" y="990600"/>
          <p14:tracePt t="47160" x="3759200" y="1000125"/>
          <p14:tracePt t="47190" x="3759200" y="1009650"/>
          <p14:tracePt t="47393" x="3759200" y="1036638"/>
          <p14:tracePt t="47423" x="3759200" y="1062038"/>
          <p14:tracePt t="47456" x="3759200" y="1169988"/>
          <p14:tracePt t="47486" x="3687763" y="1482725"/>
          <p14:tracePt t="47519" x="3571875" y="2009775"/>
          <p14:tracePt t="47552" x="3500438" y="2438400"/>
          <p14:tracePt t="47586" x="3446463" y="2751138"/>
          <p14:tracePt t="47604" x="3419475" y="2911475"/>
          <p14:tracePt t="47626" x="3384550" y="3116263"/>
          <p14:tracePt t="47660" x="3375025" y="3402013"/>
          <p14:tracePt t="47690" x="3357563" y="3571875"/>
          <p14:tracePt t="47719" x="3330575" y="3857625"/>
          <p14:tracePt t="47752" x="3286125" y="4152900"/>
          <p14:tracePt t="47786" x="3276600" y="4268788"/>
          <p14:tracePt t="47819" x="3259138" y="4456113"/>
          <p14:tracePt t="47852" x="3232150" y="4662488"/>
          <p14:tracePt t="47876" x="3205163" y="4795838"/>
          <p14:tracePt t="47910" x="3179763" y="4894263"/>
          <p14:tracePt t="47940" x="3160713" y="4983163"/>
          <p14:tracePt t="47969" x="3116263" y="5268913"/>
          <p14:tracePt t="48003" x="3054350" y="5653088"/>
          <p14:tracePt t="48036" x="3036888" y="5697538"/>
          <p14:tracePt t="48069" x="3027363" y="5715000"/>
          <p14:tracePt t="48103" x="3000375" y="5741988"/>
          <p14:tracePt t="48127" x="2973388" y="5786438"/>
          <p14:tracePt t="48159" x="2955925" y="5822950"/>
          <p14:tracePt t="48190" x="2946400" y="5832475"/>
          <p14:tracePt t="48286" x="2938463" y="5832475"/>
          <p14:tracePt t="48426" x="3000375" y="5822950"/>
          <p14:tracePt t="48457" x="3071813" y="5822950"/>
          <p14:tracePt t="48486" x="3125788" y="5822950"/>
          <p14:tracePt t="48519" x="3160713" y="5832475"/>
          <p14:tracePt t="48923" x="3241675" y="5761038"/>
          <p14:tracePt t="48956" x="3500438" y="5662613"/>
          <p14:tracePt t="48986" x="3786188" y="5618163"/>
          <p14:tracePt t="49020" x="4071938" y="5591175"/>
          <p14:tracePt t="49053" x="4286250" y="5537200"/>
          <p14:tracePt t="49086" x="4741863" y="5207000"/>
          <p14:tracePt t="49104" x="5187950" y="4813300"/>
          <p14:tracePt t="49126" x="5680075" y="4438650"/>
          <p14:tracePt t="49160" x="6135688" y="4000500"/>
          <p14:tracePt t="49190" x="6296025" y="3492500"/>
          <p14:tracePt t="49223" x="6367463" y="3044825"/>
          <p14:tracePt t="49253" x="6394450" y="2652713"/>
          <p14:tracePt t="49286" x="6394450" y="2349500"/>
          <p14:tracePt t="49320" x="6421438" y="2125663"/>
          <p14:tracePt t="49353" x="6421438" y="2009775"/>
          <p14:tracePt t="49377" x="6421438" y="1920875"/>
          <p14:tracePt t="49410" x="6384925" y="1785938"/>
          <p14:tracePt t="49440" x="6384925" y="1598613"/>
          <p14:tracePt t="49473" x="6357938" y="1473200"/>
          <p14:tracePt t="49503" x="6340475" y="1366838"/>
          <p14:tracePt t="49536" x="6330950" y="1276350"/>
          <p14:tracePt t="49569" x="6323013" y="1179513"/>
          <p14:tracePt t="49603" x="6303963" y="1108075"/>
          <p14:tracePt t="49627" x="6278563" y="1062038"/>
          <p14:tracePt t="49660" x="6269038" y="1027113"/>
          <p14:tracePt t="49690" x="6269038" y="1017588"/>
          <p14:tracePt t="49753" x="6269038" y="1000125"/>
          <p14:tracePt t="49786" x="6269038" y="990600"/>
          <p14:tracePt t="50690" x="6269038" y="1036638"/>
          <p14:tracePt t="50720" x="6259513" y="1098550"/>
          <p14:tracePt t="50753" x="6259513" y="1133475"/>
          <p14:tracePt t="50803" x="6251575" y="1169988"/>
          <p14:tracePt t="50853" x="6251575" y="1187450"/>
          <p14:tracePt t="50892" x="6251575" y="1204913"/>
          <p14:tracePt t="50923" x="6251575" y="1231900"/>
          <p14:tracePt t="51020" x="6251575" y="1241425"/>
          <p14:tracePt t="51053" x="6251575" y="1250950"/>
          <p14:tracePt t="51103" x="6251575" y="1258888"/>
          <p14:tracePt t="51127" x="6251575" y="1276350"/>
          <p14:tracePt t="51160" x="6251575" y="1312863"/>
          <p14:tracePt t="51190" x="6251575" y="1330325"/>
          <p14:tracePt t="51236" x="6242050" y="1357313"/>
          <p14:tracePt t="51270" x="6242050" y="1401763"/>
          <p14:tracePt t="51303" x="6242050" y="1411288"/>
          <p14:tracePt t="51456" x="6242050" y="1455738"/>
          <p14:tracePt t="51486" x="6242050" y="1687513"/>
          <p14:tracePt t="51520" x="6251575" y="1803400"/>
          <p14:tracePt t="51570" x="6330950" y="1571625"/>
          <p14:tracePt t="51603" x="6350000" y="982663"/>
          <p14:tracePt t="51627" x="6350000" y="874713"/>
          <p14:tracePt t="51660" x="6350000" y="795338"/>
          <p14:tracePt t="51691" x="6350000" y="714375"/>
          <p14:tracePt t="51723" x="6313488" y="669925"/>
          <p14:tracePt t="51753" x="6286500" y="660400"/>
          <p14:tracePt t="51786" x="6215063" y="679450"/>
          <p14:tracePt t="51820" x="6135688" y="822325"/>
          <p14:tracePt t="51853" x="6081713" y="1027113"/>
          <p14:tracePt t="51877" x="6064250" y="1116013"/>
          <p14:tracePt t="51910" x="6108700" y="1160463"/>
          <p14:tracePt t="51924" x="6207125" y="1214438"/>
          <p14:tracePt t="51957" x="6323013" y="1241425"/>
          <p14:tracePt t="51987" x="6402388" y="1223963"/>
          <p14:tracePt t="52020" x="6473825" y="1160463"/>
          <p14:tracePt t="52053" x="6483350" y="1089025"/>
          <p14:tracePt t="52087" x="6483350" y="928688"/>
          <p14:tracePt t="52104" x="6465888" y="866775"/>
          <p14:tracePt t="52136" x="6394450" y="795338"/>
          <p14:tracePt t="52160" x="6269038" y="768350"/>
          <p14:tracePt t="52190" x="6215063" y="768350"/>
          <p14:tracePt t="52224" x="6180138" y="785813"/>
          <p14:tracePt t="52253" x="6161088" y="822325"/>
          <p14:tracePt t="52287" x="6135688" y="1017588"/>
          <p14:tracePt t="52320" x="6153150" y="1098550"/>
          <p14:tracePt t="52353" x="6232525" y="1143000"/>
          <p14:tracePt t="52379" x="6313488" y="1143000"/>
          <p14:tracePt t="52410" x="6367463" y="1143000"/>
          <p14:tracePt t="52441" x="6421438" y="1054100"/>
          <p14:tracePt t="52473" x="6429375" y="990600"/>
          <p14:tracePt t="52503" x="6429375" y="938213"/>
          <p14:tracePt t="52536" x="6357938" y="857250"/>
          <p14:tracePt t="52570" x="6207125" y="812800"/>
          <p14:tracePt t="52603" x="6108700" y="795338"/>
          <p14:tracePt t="52644" x="6089650" y="803275"/>
          <p14:tracePt t="52674" x="6072188" y="965200"/>
          <p14:tracePt t="52707" x="6064250" y="1133475"/>
          <p14:tracePt t="52736" x="6099175" y="1196975"/>
          <p14:tracePt t="52770" x="6180138" y="1223963"/>
          <p14:tracePt t="52803" x="6259513" y="1160463"/>
          <p14:tracePt t="52836" x="6278563" y="1098550"/>
          <p14:tracePt t="52861" x="6286500" y="1027113"/>
          <p14:tracePt t="52894" x="6286500" y="973138"/>
          <p14:tracePt t="52927" x="6269038" y="946150"/>
          <p14:tracePt t="52957" x="6251575" y="938213"/>
          <p14:tracePt t="52987" x="6180138" y="938213"/>
          <p14:tracePt t="53020" x="6143625" y="973138"/>
          <p14:tracePt t="53053" x="6116638" y="1143000"/>
          <p14:tracePt t="53087" x="6207125" y="1393825"/>
          <p14:tracePt t="53104" x="6259513" y="1446213"/>
          <p14:tracePt t="53127" x="6296025" y="1527175"/>
          <p14:tracePt t="53160" x="6303963" y="2000250"/>
          <p14:tracePt t="53191" x="6286500" y="3921125"/>
          <p14:tracePt t="53224" x="6135688" y="6394450"/>
          <p14:tracePt t="53253" x="5946775" y="6850063"/>
          <p14:tracePt t="53287" x="5884863" y="6850063"/>
          <p14:tracePt t="53370" x="5857875" y="6850063"/>
          <p14:tracePt t="53456" x="5795963" y="6500813"/>
          <p14:tracePt t="53487" x="5715000" y="6251575"/>
          <p14:tracePt t="53520" x="5707063" y="6135688"/>
          <p14:tracePt t="53553" x="5697538" y="6091238"/>
          <p14:tracePt t="53587" x="5680075" y="6054725"/>
          <p14:tracePt t="53627" x="5680075" y="6046788"/>
          <p14:tracePt t="53690" x="5661025" y="6046788"/>
          <p14:tracePt t="53723" x="5653088" y="6046788"/>
          <p14:tracePt t="53770" x="5635625" y="6019800"/>
          <p14:tracePt t="53803" x="5616575" y="5948363"/>
          <p14:tracePt t="53837" x="5616575" y="5921375"/>
          <p14:tracePt t="53870" x="5589588" y="5903913"/>
          <p14:tracePt t="53987" x="5581650" y="5884863"/>
          <p14:tracePt t="54087" x="5581650" y="5929313"/>
          <p14:tracePt t="54104" x="5572125" y="5956300"/>
          <p14:tracePt t="54177" x="5572125" y="5975350"/>
          <p14:tracePt t="54223" x="5572125" y="5992813"/>
          <p14:tracePt t="54270" x="5572125" y="6027738"/>
          <p14:tracePt t="54303" x="5572125" y="6037263"/>
          <p14:tracePt t="54587" x="5572125" y="6046788"/>
          <p14:tracePt t="55103" x="5572125" y="5975350"/>
          <p14:tracePt t="55128" x="5581650" y="5956300"/>
          <p14:tracePt t="55161" x="5589588" y="5911850"/>
          <p14:tracePt t="55191" x="5572125" y="5884863"/>
          <p14:tracePt t="55224" x="5492750" y="5840413"/>
          <p14:tracePt t="55253" x="5429250" y="5795963"/>
          <p14:tracePt t="55287" x="5322888" y="5761038"/>
          <p14:tracePt t="55320" x="5232400" y="5761038"/>
          <p14:tracePt t="55353" x="5180013" y="5768975"/>
          <p14:tracePt t="55387" x="5160963" y="5813425"/>
          <p14:tracePt t="55410" x="5160963" y="5894388"/>
          <p14:tracePt t="55441" x="5214938" y="6010275"/>
          <p14:tracePt t="55473" x="5330825" y="6099175"/>
          <p14:tracePt t="55503" x="5429250" y="6162675"/>
          <p14:tracePt t="55537" x="5465763" y="6162675"/>
          <p14:tracePt t="55570" x="5510213" y="6162675"/>
          <p14:tracePt t="55603" x="5537200" y="6072188"/>
          <p14:tracePt t="55637" x="5527675" y="5983288"/>
          <p14:tracePt t="55661" x="5473700" y="5921375"/>
          <p14:tracePt t="55691" x="5357813" y="5921375"/>
          <p14:tracePt t="55723" x="5295900" y="5921375"/>
          <p14:tracePt t="55787" x="5313363" y="6091238"/>
          <p14:tracePt t="55820" x="5402263" y="6207125"/>
          <p14:tracePt t="55854" x="5456238" y="6215063"/>
          <p14:tracePt t="55887" x="5518150" y="6162675"/>
          <p14:tracePt t="55910" x="5545138" y="6010275"/>
          <p14:tracePt t="55941" x="5527675" y="5911850"/>
          <p14:tracePt t="55974" x="5473700" y="5894388"/>
          <p14:tracePt t="56004" x="5340350" y="5903913"/>
          <p14:tracePt t="56037" x="5259388" y="5929313"/>
          <p14:tracePt t="56070" x="5232400" y="6118225"/>
          <p14:tracePt t="56103" x="5313363" y="6180138"/>
          <p14:tracePt t="56128" x="5367338" y="6180138"/>
          <p14:tracePt t="56161" x="5438775" y="6135688"/>
          <p14:tracePt t="56191" x="5564188" y="5956300"/>
          <p14:tracePt t="56224" x="5724525" y="5670550"/>
          <p14:tracePt t="56254" x="5803900" y="5268913"/>
          <p14:tracePt t="56287" x="5965825" y="4233863"/>
          <p14:tracePt t="56320" x="6037263" y="3598863"/>
          <p14:tracePt t="56354" x="6054725" y="3322638"/>
          <p14:tracePt t="56378" x="6045200" y="3063875"/>
          <p14:tracePt t="56412" x="6027738" y="2803525"/>
          <p14:tracePt t="56441" x="6037263" y="2616200"/>
          <p14:tracePt t="56474" x="6045200" y="2366963"/>
          <p14:tracePt t="56504" x="6045200" y="2312988"/>
          <p14:tracePt t="56537" x="6045200" y="2251075"/>
          <p14:tracePt t="56570" x="6072188" y="1938338"/>
          <p14:tracePt t="56599" x="6089650" y="1679575"/>
          <p14:tracePt t="56629" x="6099175" y="1581150"/>
          <p14:tracePt t="56661" x="6099175" y="1536700"/>
          <p14:tracePt t="56691" x="6126163" y="1374775"/>
          <p14:tracePt t="56724" x="6126163" y="1322388"/>
          <p14:tracePt t="56803" x="6126163" y="1303338"/>
          <p14:tracePt t="56987" x="6153150" y="1357313"/>
          <p14:tracePt t="57020" x="6207125" y="1374775"/>
          <p14:tracePt t="57054" x="6232525" y="1384300"/>
          <p14:tracePt t="57087" x="6269038" y="1384300"/>
          <p14:tracePt t="57105" x="6278563" y="1384300"/>
          <p14:tracePt t="57137" x="6303963" y="1374775"/>
          <p14:tracePt t="57177" x="6330950" y="1330325"/>
          <p14:tracePt t="57208" x="6330950" y="1276350"/>
          <p14:tracePt t="57237" x="6340475" y="1231900"/>
          <p14:tracePt t="57270" x="6350000" y="1133475"/>
          <p14:tracePt t="57304" x="6350000" y="1062038"/>
          <p14:tracePt t="57337" x="6367463" y="1000125"/>
          <p14:tracePt t="57370" x="6367463" y="955675"/>
          <p14:tracePt t="57395" x="6367463" y="928688"/>
          <p14:tracePt t="57424" x="6367463" y="884238"/>
          <p14:tracePt t="57458" x="6330950" y="874713"/>
          <p14:tracePt t="57487" x="6303963" y="874713"/>
          <p14:tracePt t="57554" x="6286500" y="874713"/>
          <p14:tracePt t="57587" x="6215063" y="874713"/>
          <p14:tracePt t="57605" x="6188075" y="884238"/>
          <p14:tracePt t="57644" x="6180138" y="911225"/>
          <p14:tracePt t="57724" x="6170613" y="982663"/>
          <p14:tracePt t="57754" x="6153150" y="1027113"/>
          <p14:tracePt t="57787" x="6153150" y="1089025"/>
          <p14:tracePt t="57820" x="6153150" y="1133475"/>
          <p14:tracePt t="57854" x="6207125" y="1196975"/>
          <p14:tracePt t="57878" x="6286500" y="1241425"/>
          <p14:tracePt t="57911" x="6357938" y="1268413"/>
          <p14:tracePt t="57941" x="6375400" y="1276350"/>
          <p14:tracePt t="57975" x="6402388" y="1285875"/>
          <p14:tracePt t="58004" x="6421438" y="1285875"/>
          <p14:tracePt t="58071" x="6429375" y="1258888"/>
          <p14:tracePt t="58104" x="6438900" y="1223963"/>
          <p14:tracePt t="58128" x="6438900" y="1187450"/>
          <p14:tracePt t="58162" x="6446838" y="1143000"/>
          <p14:tracePt t="58192" x="6446838" y="1125538"/>
          <p14:tracePt t="58224" x="6446838" y="1108075"/>
          <p14:tracePt t="58270" x="6438900" y="1108075"/>
          <p14:tracePt t="59458" x="6375400" y="1125538"/>
          <p14:tracePt t="59487" x="6313488" y="1133475"/>
          <p14:tracePt t="59521" x="6269038" y="1133475"/>
          <p14:tracePt t="59554" x="6197600" y="1152525"/>
          <p14:tracePt t="59587" x="6143625" y="1152525"/>
          <p14:tracePt t="59638" x="6126163" y="1152525"/>
          <p14:tracePt t="59677" x="6099175" y="1152525"/>
          <p14:tracePt t="59708" x="6072188" y="1160463"/>
          <p14:tracePt t="59741" x="6018213" y="1160463"/>
          <p14:tracePt t="59771" x="5946775" y="1160463"/>
          <p14:tracePt t="59804" x="5840413" y="1196975"/>
          <p14:tracePt t="59837" x="5724525" y="1204913"/>
          <p14:tracePt t="59871" x="5510213" y="1231900"/>
          <p14:tracePt t="59895" x="5438775" y="1231900"/>
          <p14:tracePt t="59928" x="5411788" y="1231900"/>
          <p14:tracePt t="59974" x="5394325" y="1241425"/>
          <p14:tracePt t="60004" x="5349875" y="1258888"/>
          <p14:tracePt t="60037" x="5330825" y="1268413"/>
          <p14:tracePt t="60071" x="5259388" y="1268413"/>
          <p14:tracePt t="60104" x="5214938" y="1268413"/>
          <p14:tracePt t="60137" x="5135563" y="1276350"/>
          <p14:tracePt t="60161" x="5045075" y="1285875"/>
          <p14:tracePt t="60191" x="4929188" y="1285875"/>
          <p14:tracePt t="60224" x="4822825" y="1303338"/>
          <p14:tracePt t="60321" x="4803775" y="1303338"/>
          <p14:tracePt t="60354" x="4768850" y="1312863"/>
          <p14:tracePt t="60387" x="4741863" y="1312863"/>
          <p14:tracePt t="60427" x="4714875" y="1322388"/>
          <p14:tracePt t="60638" x="4732338" y="1285875"/>
          <p14:tracePt t="60677" x="4732338" y="1268413"/>
          <p14:tracePt t="60708" x="4732338" y="1250950"/>
          <p14:tracePt t="60740" x="4724400" y="1241425"/>
          <p14:tracePt t="60771" x="4670425" y="1214438"/>
          <p14:tracePt t="60804" x="4598988" y="1214438"/>
          <p14:tracePt t="60837" x="4562475" y="1214438"/>
          <p14:tracePt t="60871" x="4491038" y="1214438"/>
          <p14:tracePt t="60895" x="4419600" y="1214438"/>
          <p14:tracePt t="60928" x="4179888" y="1214438"/>
          <p14:tracePt t="60958" x="3884613" y="1187450"/>
          <p14:tracePt t="60991" x="3679825" y="1187450"/>
          <p14:tracePt t="61021" x="3625850" y="1204913"/>
          <p14:tracePt t="61054" x="3562350" y="1204913"/>
          <p14:tracePt t="61087" x="3465513" y="1179513"/>
          <p14:tracePt t="61105" x="3384550" y="1160463"/>
          <p14:tracePt t="61128" x="3251200" y="1152525"/>
          <p14:tracePt t="61161" x="3133725" y="1152525"/>
          <p14:tracePt t="61192" x="3108325" y="1152525"/>
          <p14:tracePt t="61321" x="3108325" y="1160463"/>
          <p14:tracePt t="61354" x="3179763" y="1160463"/>
          <p14:tracePt t="61378" x="3259138" y="1160463"/>
          <p14:tracePt t="61411" x="3402013" y="1152525"/>
          <p14:tracePt t="61441" x="3536950" y="1152525"/>
          <p14:tracePt t="61474" x="3625850" y="1152525"/>
          <p14:tracePt t="61504" x="3714750" y="1152525"/>
          <p14:tracePt t="61538" x="3768725" y="1152525"/>
          <p14:tracePt t="61571" x="3795713" y="1152525"/>
          <p14:tracePt t="61708" x="3751263" y="1160463"/>
          <p14:tracePt t="61726" x="3705225" y="1160463"/>
          <p14:tracePt t="61754" x="3598863" y="1169988"/>
          <p14:tracePt t="61787" x="3490913" y="1169988"/>
          <p14:tracePt t="61821" x="3402013" y="1179513"/>
          <p14:tracePt t="61854" x="3313113" y="1179513"/>
          <p14:tracePt t="61888" x="3286125" y="1179513"/>
          <p14:tracePt t="62038" x="3375025" y="1196975"/>
          <p14:tracePt t="62071" x="3581400" y="1196975"/>
          <p14:tracePt t="62104" x="3776663" y="1196975"/>
          <p14:tracePt t="62138" x="4000500" y="1204913"/>
          <p14:tracePt t="62161" x="4152900" y="1231900"/>
          <p14:tracePt t="62191" x="4411663" y="1268413"/>
          <p14:tracePt t="62224" x="4652963" y="1303338"/>
          <p14:tracePt t="62321" x="4786313" y="1322388"/>
          <p14:tracePt t="62354" x="5072063" y="1347788"/>
          <p14:tracePt t="62388" x="5197475" y="1401763"/>
          <p14:tracePt t="62411" x="5268913" y="1401763"/>
          <p14:tracePt t="62442" x="5384800" y="1401763"/>
          <p14:tracePt t="62474" x="5527675" y="1401763"/>
          <p14:tracePt t="62504" x="5616575" y="1411288"/>
          <p14:tracePt t="62538" x="5707063" y="1411288"/>
          <p14:tracePt t="62571" x="5902325" y="1419225"/>
          <p14:tracePt t="62604" x="6180138" y="1473200"/>
          <p14:tracePt t="62628" x="6296025" y="1482725"/>
          <p14:tracePt t="62661" x="6394450" y="1490663"/>
          <p14:tracePt t="62692" x="6438900" y="1509713"/>
          <p14:tracePt t="62725" x="6456363" y="1509713"/>
          <p14:tracePt t="62754" x="6473825" y="1509713"/>
          <p14:tracePt t="62804" x="6510338" y="1509713"/>
          <p14:tracePt t="62838" x="6545263" y="1517650"/>
          <p14:tracePt t="62927" x="6554788" y="1517650"/>
          <p14:tracePt t="62988" x="6527800" y="1517650"/>
          <p14:tracePt t="63021" x="6510338" y="1517650"/>
          <p14:tracePt t="67355" x="6465888" y="1517650"/>
          <p14:tracePt t="67396" x="6438900" y="1517650"/>
          <p14:tracePt t="67429" x="6429375" y="1517650"/>
          <p14:tracePt t="118298" x="6429375" y="1625600"/>
          <p14:tracePt t="118328" x="6402388" y="1704975"/>
          <p14:tracePt t="118361" x="6384925" y="1741488"/>
          <p14:tracePt t="118394" x="6375400" y="1874838"/>
          <p14:tracePt t="118428" x="6303963" y="2108200"/>
          <p14:tracePt t="118452" x="6286500" y="2152650"/>
          <p14:tracePt t="118484" x="6259513" y="2312988"/>
          <p14:tracePt t="118515" x="6232525" y="2420938"/>
          <p14:tracePt t="118548" x="6197600" y="2536825"/>
          <p14:tracePt t="118578" x="6170613" y="2679700"/>
          <p14:tracePt t="118611" x="6161088" y="2786063"/>
          <p14:tracePt t="118645" x="6161088" y="2894013"/>
          <p14:tracePt t="118678" x="6153150" y="3063875"/>
          <p14:tracePt t="118702" x="6153150" y="3232150"/>
          <p14:tracePt t="118735" x="6197600" y="3492500"/>
          <p14:tracePt t="118765" x="6242050" y="3635375"/>
          <p14:tracePt t="118798" x="6340475" y="3813175"/>
          <p14:tracePt t="118828" x="6375400" y="3938588"/>
          <p14:tracePt t="118861" x="6384925" y="4044950"/>
          <p14:tracePt t="118894" x="6375400" y="4098925"/>
          <p14:tracePt t="118928" x="6375400" y="4179888"/>
          <p14:tracePt t="118952" x="6375400" y="4214813"/>
          <p14:tracePt t="118985" x="6350000" y="4295775"/>
          <p14:tracePt t="119015" x="6303963" y="4384675"/>
          <p14:tracePt t="119047" x="6278563" y="4473575"/>
          <p14:tracePt t="119078" x="6269038" y="4510088"/>
          <p14:tracePt t="119111" x="6207125" y="4545013"/>
          <p14:tracePt t="119145" x="6153150" y="4581525"/>
          <p14:tracePt t="119178" x="6126163" y="4625975"/>
          <p14:tracePt t="119202" x="6108700" y="4643438"/>
          <p14:tracePt t="119235" x="6081713" y="4670425"/>
          <p14:tracePt t="119265" x="6064250" y="4733925"/>
          <p14:tracePt t="119298" x="6010275" y="4830763"/>
          <p14:tracePt t="119328" x="5973763" y="4884738"/>
          <p14:tracePt t="119361" x="5911850" y="4956175"/>
          <p14:tracePt t="119395" x="5795963" y="5054600"/>
          <p14:tracePt t="119428" x="5759450" y="5091113"/>
          <p14:tracePt t="119611" x="5759450" y="5037138"/>
          <p14:tracePt t="119645" x="5759450" y="5000625"/>
          <p14:tracePt t="119678" x="5751513" y="4983163"/>
          <p14:tracePt t="119711" x="5741988" y="4956175"/>
          <p14:tracePt t="119765" x="5732463" y="4938713"/>
          <p14:tracePt t="119798" x="5670550" y="4911725"/>
          <p14:tracePt t="119828" x="5599113" y="4911725"/>
          <p14:tracePt t="119861" x="5545138" y="4911725"/>
          <p14:tracePt t="119895" x="5492750" y="4911725"/>
          <p14:tracePt t="119928" x="5473700" y="4894263"/>
          <p14:tracePt t="119968" x="5446713" y="4894263"/>
          <p14:tracePt t="120002" x="5438775" y="4894263"/>
          <p14:tracePt t="120048" x="5421313" y="4894263"/>
          <p14:tracePt t="120078" x="5411788" y="4894263"/>
          <p14:tracePt t="120112" x="5367338" y="4894263"/>
          <p14:tracePt t="120144" x="5295900" y="4911725"/>
          <p14:tracePt t="120178" x="5268913" y="4911725"/>
          <p14:tracePt t="120211" x="5251450" y="4921250"/>
          <p14:tracePt t="120251" x="5232400" y="4938713"/>
          <p14:tracePt t="120282" x="5197475" y="4956175"/>
          <p14:tracePt t="120328" x="5187950" y="4956175"/>
          <p14:tracePt t="120361" x="5160963" y="4965700"/>
          <p14:tracePt t="120395" x="5116513" y="5019675"/>
          <p14:tracePt t="120428" x="5108575" y="5037138"/>
          <p14:tracePt t="120461" x="5108575" y="5072063"/>
          <p14:tracePt t="120485" x="5099050" y="5091113"/>
          <p14:tracePt t="120515" x="5099050" y="5135563"/>
          <p14:tracePt t="120548" x="5099050" y="5180013"/>
          <p14:tracePt t="120578" x="5099050" y="5241925"/>
          <p14:tracePt t="120612" x="5099050" y="5313363"/>
          <p14:tracePt t="120645" x="5099050" y="5367338"/>
          <p14:tracePt t="120678" x="5099050" y="5394325"/>
          <p14:tracePt t="120711" x="5099050" y="5448300"/>
          <p14:tracePt t="120736" x="5099050" y="5483225"/>
          <p14:tracePt t="120765" x="5099050" y="5510213"/>
          <p14:tracePt t="120798" x="5099050" y="5527675"/>
          <p14:tracePt t="120828" x="5108575" y="5591175"/>
          <p14:tracePt t="120861" x="5135563" y="5643563"/>
          <p14:tracePt t="120895" x="5143500" y="5689600"/>
          <p14:tracePt t="120928" x="5160963" y="5707063"/>
          <p14:tracePt t="120961" x="5232400" y="5724525"/>
          <p14:tracePt t="120985" x="5268913" y="5741988"/>
          <p14:tracePt t="121016" x="5295900" y="5761038"/>
          <p14:tracePt t="121048" x="5349875" y="5761038"/>
          <p14:tracePt t="121095" x="5384800" y="5761038"/>
          <p14:tracePt t="121112" x="5411788" y="5761038"/>
          <p14:tracePt t="121145" x="5465763" y="5761038"/>
          <p14:tracePt t="121178" x="5537200" y="5761038"/>
          <p14:tracePt t="121203" x="5616575" y="5761038"/>
          <p14:tracePt t="121236" x="5635625" y="5761038"/>
          <p14:tracePt t="121266" x="5670550" y="5768975"/>
          <p14:tracePt t="121298" x="5707063" y="5768975"/>
          <p14:tracePt t="121328" x="5759450" y="5768975"/>
          <p14:tracePt t="121362" x="5822950" y="5751513"/>
          <p14:tracePt t="121395" x="5849938" y="5751513"/>
          <p14:tracePt t="121428" x="5867400" y="5734050"/>
          <p14:tracePt t="121461" x="5894388" y="5689600"/>
          <p14:tracePt t="121485" x="5902325" y="5662613"/>
          <p14:tracePt t="121515" x="5921375" y="5618163"/>
          <p14:tracePt t="121548" x="5929313" y="5564188"/>
          <p14:tracePt t="121578" x="5956300" y="5500688"/>
          <p14:tracePt t="121611" x="5965825" y="5438775"/>
          <p14:tracePt t="121645" x="5965825" y="5411788"/>
          <p14:tracePt t="121678" x="5965825" y="5384800"/>
          <p14:tracePt t="121711" x="5965825" y="5322888"/>
          <p14:tracePt t="121736" x="5956300" y="5259388"/>
          <p14:tracePt t="121766" x="5938838" y="5197475"/>
          <p14:tracePt t="121798" x="5929313" y="5135563"/>
          <p14:tracePt t="121828" x="5921375" y="5091113"/>
          <p14:tracePt t="121861" x="5902325" y="5081588"/>
          <p14:tracePt t="121895" x="5894388" y="5045075"/>
          <p14:tracePt t="121912" x="5875338" y="5037138"/>
          <p14:tracePt t="121945" x="5830888" y="5027613"/>
          <p14:tracePt t="121969" x="5795963" y="5010150"/>
          <p14:tracePt t="122002" x="5768975" y="4992688"/>
          <p14:tracePt t="122032" x="5751513" y="4992688"/>
          <p14:tracePt t="122078" x="5751513" y="4973638"/>
          <p14:tracePt t="122111" x="5732463" y="4965700"/>
          <p14:tracePt t="122145" x="5724525" y="4965700"/>
          <p14:tracePt t="122195" x="5697538" y="4948238"/>
          <p14:tracePt t="122234" x="5661025" y="4938713"/>
          <p14:tracePt t="122281" x="5653088" y="4938713"/>
          <p14:tracePt t="122345" x="5643563" y="4938713"/>
          <p14:tracePt t="122378" x="5626100" y="4938713"/>
          <p14:tracePt t="122411" x="5599113" y="4938713"/>
          <p14:tracePt t="122461" x="5581650" y="4929188"/>
          <p14:tracePt t="122485" x="5564188" y="4929188"/>
          <p14:tracePt t="122515" x="5545138" y="4929188"/>
          <p14:tracePt t="122612" x="5537200" y="4929188"/>
          <p14:tracePt t="122646" x="5527675" y="4921250"/>
          <p14:tracePt t="122678" x="5500688" y="4921250"/>
          <p14:tracePt t="122711" x="5492750" y="4921250"/>
          <p14:tracePt t="122751" x="5473700" y="4921250"/>
          <p14:tracePt t="122782" x="5456238" y="4921250"/>
          <p14:tracePt t="122828" x="5438775" y="4921250"/>
          <p14:tracePt t="122861" x="5421313" y="4921250"/>
          <p14:tracePt t="122895" x="5402263" y="4921250"/>
          <p14:tracePt t="122928" x="5375275" y="4921250"/>
          <p14:tracePt t="122961" x="5313363" y="4929188"/>
          <p14:tracePt t="122985" x="5286375" y="4938713"/>
          <p14:tracePt t="123015" x="5278438" y="4938713"/>
          <p14:tracePt t="123078" x="5259388" y="4948238"/>
          <p14:tracePt t="123111" x="5232400" y="4983163"/>
          <p14:tracePt t="123129" x="5214938" y="4992688"/>
          <p14:tracePt t="123161" x="5207000" y="5000625"/>
          <p14:tracePt t="123195" x="5170488" y="5054600"/>
          <p14:tracePt t="123219" x="5153025" y="5091113"/>
          <p14:tracePt t="123252" x="5143500" y="5116513"/>
          <p14:tracePt t="123282" x="5143500" y="5143500"/>
          <p14:tracePt t="123312" x="5143500" y="5180013"/>
          <p14:tracePt t="123345" x="5143500" y="5268913"/>
          <p14:tracePt t="123378" x="5143500" y="5384800"/>
          <p14:tracePt t="123411" x="5170488" y="5492750"/>
          <p14:tracePt t="123445" x="5180013" y="5519738"/>
          <p14:tracePt t="123469" x="5187950" y="5554663"/>
          <p14:tracePt t="123500" x="5207000" y="5581650"/>
          <p14:tracePt t="123532" x="5214938" y="5591175"/>
          <p14:tracePt t="123578" x="5232400" y="5626100"/>
          <p14:tracePt t="123612" x="5313363" y="5635625"/>
          <p14:tracePt t="123646" x="5375275" y="5635625"/>
          <p14:tracePt t="123678" x="5411788" y="5635625"/>
          <p14:tracePt t="123712" x="5465763" y="5635625"/>
          <p14:tracePt t="123736" x="5500688" y="5635625"/>
          <p14:tracePt t="123766" x="5518150" y="5635625"/>
          <p14:tracePt t="123798" x="5545138" y="5635625"/>
          <p14:tracePt t="123828" x="5572125" y="5635625"/>
          <p14:tracePt t="123862" x="5616575" y="5618163"/>
          <p14:tracePt t="123895" x="5670550" y="5618163"/>
          <p14:tracePt t="123928" x="5724525" y="5608638"/>
          <p14:tracePt t="123962" x="5786438" y="5572125"/>
          <p14:tracePt t="123985" x="5795963" y="5554663"/>
          <p14:tracePt t="124016" x="5822950" y="5510213"/>
          <p14:tracePt t="124048" x="5849938" y="5438775"/>
          <p14:tracePt t="124078" x="5857875" y="5411788"/>
          <p14:tracePt t="124112" x="5857875" y="5330825"/>
          <p14:tracePt t="124145" x="5857875" y="5251450"/>
          <p14:tracePt t="124178" x="5830888" y="5135563"/>
          <p14:tracePt t="124212" x="5803900" y="5072063"/>
          <p14:tracePt t="124236" x="5795963" y="5037138"/>
          <p14:tracePt t="124266" x="5778500" y="5019675"/>
          <p14:tracePt t="124298" x="5768975" y="5010150"/>
          <p14:tracePt t="124345" x="5732463" y="5000625"/>
          <p14:tracePt t="124378" x="5688013" y="4983163"/>
          <p14:tracePt t="124412" x="5608638" y="4983163"/>
          <p14:tracePt t="124445" x="5564188" y="4983163"/>
          <p14:tracePt t="124469" x="5537200" y="4983163"/>
          <p14:tracePt t="124499" x="5465763" y="4983163"/>
          <p14:tracePt t="124532" x="5429250" y="4983163"/>
          <p14:tracePt t="124565" x="5411788" y="4983163"/>
          <p14:tracePt t="124612" x="5357813" y="4983163"/>
          <p14:tracePt t="124646" x="5313363" y="5000625"/>
          <p14:tracePt t="124678" x="5286375" y="5010150"/>
          <p14:tracePt t="124712" x="5241925" y="5010150"/>
          <p14:tracePt t="124736" x="5224463" y="5010150"/>
          <p14:tracePt t="124766" x="5207000" y="5010150"/>
          <p14:tracePt t="124798" x="5170488" y="5010150"/>
          <p14:tracePt t="124828" x="5153025" y="5010150"/>
          <p14:tracePt t="124862" x="5135563" y="5010150"/>
          <p14:tracePt t="124895" x="5135563" y="5019675"/>
          <p14:tracePt t="124985" x="5126038" y="5019675"/>
          <p14:tracePt t="125016" x="5108575" y="5072063"/>
          <p14:tracePt t="125049" x="5089525" y="5153025"/>
          <p14:tracePt t="125078" x="5081588" y="5207000"/>
          <p14:tracePt t="125112" x="5081588" y="5241925"/>
          <p14:tracePt t="125145" x="5081588" y="5286375"/>
          <p14:tracePt t="125178" x="5108575" y="5340350"/>
          <p14:tracePt t="125212" x="5108575" y="5384800"/>
          <p14:tracePt t="125236" x="5116513" y="5394325"/>
          <p14:tracePt t="125266" x="5116513" y="5421313"/>
          <p14:tracePt t="125298" x="5126038" y="5465763"/>
          <p14:tracePt t="125328" x="5143500" y="5492750"/>
          <p14:tracePt t="125362" x="5180013" y="5519738"/>
          <p14:tracePt t="125395" x="5180013" y="5537200"/>
          <p14:tracePt t="125445" x="5187950" y="5546725"/>
          <p14:tracePt t="125518" x="5232400" y="5626100"/>
          <p14:tracePt t="125549" x="5313363" y="5680075"/>
          <p14:tracePt t="125579" x="5349875" y="5715000"/>
          <p14:tracePt t="125612" x="5402263" y="5751513"/>
          <p14:tracePt t="125646" x="5473700" y="5805488"/>
          <p14:tracePt t="125679" x="5537200" y="5832475"/>
          <p14:tracePt t="125712" x="5564188" y="5840413"/>
          <p14:tracePt t="125736" x="5581650" y="5840413"/>
          <p14:tracePt t="125766" x="5608638" y="5840413"/>
          <p14:tracePt t="125799" x="5653088" y="5840413"/>
          <p14:tracePt t="125829" x="5680075" y="5840413"/>
          <p14:tracePt t="125862" x="5707063" y="5840413"/>
          <p14:tracePt t="125928" x="5715000" y="5840413"/>
          <p14:tracePt t="125962" x="5724525" y="5832475"/>
          <p14:tracePt t="126032" x="5732463" y="5832475"/>
          <p14:tracePt t="126112" x="5741988" y="5805488"/>
          <p14:tracePt t="126162" x="5751513" y="5795963"/>
          <p14:tracePt t="126219" x="5759450" y="5786438"/>
          <p14:tracePt t="126252" x="5778500" y="5768975"/>
          <p14:tracePt t="126445" x="5778500" y="5761038"/>
          <p14:tracePt t="126470" x="5778500" y="5751513"/>
          <p14:tracePt t="126612" x="5768975" y="5751513"/>
          <p14:tracePt t="149005" x="5724525" y="5626100"/>
          <p14:tracePt t="149035" x="5680075" y="5340350"/>
          <p14:tracePt t="149068" x="5661025" y="5286375"/>
          <p14:tracePt t="149098" x="5661025" y="5259388"/>
          <p14:tracePt t="149148" x="5661025" y="5241925"/>
          <p14:tracePt t="149181" x="5670550" y="5214938"/>
          <p14:tracePt t="149215" x="5661025" y="5207000"/>
          <p14:tracePt t="149248" x="5653088" y="5224463"/>
          <p14:tracePt t="149272" x="5680075" y="5268913"/>
          <p14:tracePt t="149302" x="5707063" y="5295900"/>
          <p14:tracePt t="149748" x="5707063" y="5162550"/>
          <p14:tracePt t="149772" x="5697538" y="5116513"/>
          <p14:tracePt t="149802" x="5688013" y="4965700"/>
          <p14:tracePt t="149835" x="5688013" y="4751388"/>
          <p14:tracePt t="149865" x="5670550" y="4598988"/>
          <p14:tracePt t="149898" x="5581650" y="4465638"/>
          <p14:tracePt t="149931" x="5527675" y="4330700"/>
          <p14:tracePt t="149965" x="5492750" y="4179888"/>
          <p14:tracePt t="149989" x="5456238" y="4064000"/>
          <p14:tracePt t="150022" x="5402263" y="3965575"/>
          <p14:tracePt t="150052" x="5367338" y="3840163"/>
          <p14:tracePt t="150085" x="5313363" y="3768725"/>
          <p14:tracePt t="150115" x="5278438" y="3643313"/>
          <p14:tracePt t="150148" x="5268913" y="3625850"/>
          <p14:tracePt t="150182" x="5259388" y="3616325"/>
          <p14:tracePt t="150265" x="5232400" y="3563938"/>
          <p14:tracePt t="150289" x="5170488" y="3492500"/>
          <p14:tracePt t="150319" x="5116513" y="3411538"/>
          <p14:tracePt t="150348" x="5089525" y="3384550"/>
          <p14:tracePt t="150382" x="5089525" y="3375025"/>
          <p14:tracePt t="150415" x="5081588" y="3357563"/>
          <p14:tracePt t="150448" x="5064125" y="3278188"/>
          <p14:tracePt t="150481" x="5010150" y="3160713"/>
          <p14:tracePt t="150505" x="5000625" y="3098800"/>
          <p14:tracePt t="150539" x="4983163" y="3054350"/>
          <p14:tracePt t="150569" x="4983163" y="2928938"/>
          <p14:tracePt t="150599" x="4983163" y="2840038"/>
          <p14:tracePt t="150616" x="4992688" y="2778125"/>
          <p14:tracePt t="150649" x="4992688" y="2670175"/>
          <p14:tracePt t="150682" x="4992688" y="2589213"/>
          <p14:tracePt t="150715" x="4992688" y="2571750"/>
          <p14:tracePt t="150755" x="4992688" y="2544763"/>
          <p14:tracePt t="150789" x="4983163" y="2465388"/>
          <p14:tracePt t="151165" x="4946650" y="2536825"/>
          <p14:tracePt t="151615" x="4946650" y="2527300"/>
          <p14:tracePt t="151649" x="4929188" y="2527300"/>
          <p14:tracePt t="151698" x="4929188" y="2544763"/>
          <p14:tracePt t="151732" x="4938713" y="2465388"/>
          <p14:tracePt t="151756" x="4965700" y="2411413"/>
          <p14:tracePt t="151789" x="4965700" y="2322513"/>
          <p14:tracePt t="151819" x="4973638" y="2232025"/>
          <p14:tracePt t="151852" x="4983163" y="2187575"/>
          <p14:tracePt t="151882" x="4983163" y="2152650"/>
          <p14:tracePt t="151915" x="4983163" y="2125663"/>
          <p14:tracePt t="151948" x="4983163" y="2081213"/>
          <p14:tracePt t="151982" x="4983163" y="2027238"/>
          <p14:tracePt t="152021" x="4983163" y="1973263"/>
          <p14:tracePt t="152052" x="4983163" y="1938338"/>
          <p14:tracePt t="152085" x="4956175" y="1830388"/>
          <p14:tracePt t="152115" x="4965700" y="1704975"/>
          <p14:tracePt t="152133" x="4965700" y="1679575"/>
          <p14:tracePt t="152165" x="4973638" y="1589088"/>
          <p14:tracePt t="152199" x="4973638" y="1571625"/>
          <p14:tracePt t="152249" x="4973638" y="1544638"/>
          <p14:tracePt t="152272" x="4973638" y="1517650"/>
          <p14:tracePt t="152302" x="4983163" y="1500188"/>
          <p14:tracePt t="152335" x="4983163" y="1465263"/>
          <p14:tracePt t="152399" x="4983163" y="1411288"/>
          <p14:tracePt t="152449" x="4983163" y="1401763"/>
          <p14:tracePt t="152482" x="4983163" y="1374775"/>
          <p14:tracePt t="152506" x="4983163" y="1339850"/>
          <p14:tracePt t="152682" x="4983163" y="1312863"/>
          <p14:tracePt t="152715" x="4983163" y="1303338"/>
          <p14:tracePt t="152749" x="4946650" y="1276350"/>
          <p14:tracePt t="152788" x="4946650" y="1268413"/>
          <p14:tracePt t="152819" x="4938713" y="1258888"/>
          <p14:tracePt t="152852" x="4929188" y="1258888"/>
          <p14:tracePt t="152899" x="4911725" y="1214438"/>
          <p14:tracePt t="152949" x="4902200" y="1196975"/>
          <p14:tracePt t="152982" x="4875213" y="1187450"/>
          <p14:tracePt t="153038" x="4875213" y="1179513"/>
          <p14:tracePt t="153165" x="4867275" y="1204913"/>
          <p14:tracePt t="153199" x="4848225" y="1455738"/>
          <p14:tracePt t="153232" x="4848225" y="1758950"/>
          <p14:tracePt t="153256" x="4848225" y="1965325"/>
          <p14:tracePt t="153289" x="4857750" y="2384425"/>
          <p14:tracePt t="153319" x="4848225" y="2840038"/>
          <p14:tracePt t="153349" x="4822825" y="3286125"/>
          <p14:tracePt t="153382" x="4822825" y="3402013"/>
          <p14:tracePt t="153415" x="4822825" y="3455988"/>
          <p14:tracePt t="153449" x="4786313" y="3527425"/>
          <p14:tracePt t="153482" x="4768850" y="3554413"/>
          <p14:tracePt t="153506" x="4768850" y="3581400"/>
          <p14:tracePt t="153539" x="4751388" y="3687763"/>
          <p14:tracePt t="153569" x="4751388" y="3759200"/>
          <p14:tracePt t="153599" x="4751388" y="3778250"/>
          <p14:tracePt t="153616" x="4751388" y="3813175"/>
          <p14:tracePt t="153649" x="4768850" y="3938588"/>
          <p14:tracePt t="153682" x="4768850" y="3983038"/>
          <p14:tracePt t="153715" x="4768850" y="4010025"/>
          <p14:tracePt t="153749" x="4768850" y="4027488"/>
          <p14:tracePt t="153805" x="4732338" y="4037013"/>
          <p14:tracePt t="153836" x="4705350" y="4037013"/>
          <p14:tracePt t="153882" x="4687888" y="4037013"/>
          <p14:tracePt t="153915" x="4660900" y="4010025"/>
          <p14:tracePt t="153949" x="4616450" y="4010025"/>
          <p14:tracePt t="153982" x="4589463" y="4010025"/>
          <p14:tracePt t="154006" x="4572000" y="4010025"/>
          <p14:tracePt t="154085" x="4562475" y="4010025"/>
          <p14:tracePt t="154215" x="4527550" y="4081463"/>
          <p14:tracePt t="154239" x="4527550" y="4135438"/>
          <p14:tracePt t="154273" x="4527550" y="4187825"/>
          <p14:tracePt t="154318" x="4527550" y="4197350"/>
          <p14:tracePt t="154352" x="4527550" y="4214813"/>
          <p14:tracePt t="154382" x="4518025" y="4251325"/>
          <p14:tracePt t="154415" x="4518025" y="4268788"/>
          <p14:tracePt t="154449" x="4518025" y="4286250"/>
          <p14:tracePt t="154482" x="4537075" y="4322763"/>
          <p14:tracePt t="154505" x="4554538" y="4330700"/>
          <p14:tracePt t="154539" x="4562475" y="4340225"/>
          <p14:tracePt t="154569" x="4581525" y="4340225"/>
          <p14:tracePt t="154615" x="4616450" y="4357688"/>
          <p14:tracePt t="154633" x="4660900" y="4384675"/>
          <p14:tracePt t="154666" x="4697413" y="4394200"/>
          <p14:tracePt t="154699" x="4705350" y="4402138"/>
          <p14:tracePt t="154766" x="4724400" y="4411663"/>
          <p14:tracePt t="154789" x="4759325" y="4411663"/>
          <p14:tracePt t="154819" x="4795838" y="4429125"/>
          <p14:tracePt t="154849" x="4848225" y="4429125"/>
          <p14:tracePt t="154882" x="4929188" y="4448175"/>
          <p14:tracePt t="154915" x="5000625" y="4448175"/>
          <p14:tracePt t="154949" x="5089525" y="4456113"/>
          <p14:tracePt t="154982" x="5135563" y="4473575"/>
          <p14:tracePt t="155006" x="5214938" y="4492625"/>
          <p14:tracePt t="155039" x="5375275" y="4527550"/>
          <p14:tracePt t="155070" x="5510213" y="4554538"/>
          <p14:tracePt t="155102" x="5626100" y="4564063"/>
          <p14:tracePt t="155116" x="5653088" y="4581525"/>
          <p14:tracePt t="155149" x="5751513" y="4581525"/>
          <p14:tracePt t="155182" x="5778500" y="4581525"/>
          <p14:tracePt t="155215" x="5857875" y="4572000"/>
          <p14:tracePt t="155249" x="5938838" y="4572000"/>
          <p14:tracePt t="155288" x="6045200" y="4572000"/>
          <p14:tracePt t="155320" x="6108700" y="4572000"/>
          <p14:tracePt t="155349" x="6180138" y="4572000"/>
          <p14:tracePt t="155382" x="6224588" y="4572000"/>
          <p14:tracePt t="155415" x="6269038" y="4572000"/>
          <p14:tracePt t="155449" x="6286500" y="4572000"/>
          <p14:tracePt t="155516" x="6313488" y="4572000"/>
          <p14:tracePt t="155555" x="6330950" y="4564063"/>
          <p14:tracePt t="155586" x="6357938" y="4519613"/>
          <p14:tracePt t="155615" x="6367463" y="4473575"/>
          <p14:tracePt t="155650" x="6394450" y="4384675"/>
          <p14:tracePt t="155682" x="6402388" y="4295775"/>
          <p14:tracePt t="155715" x="6402388" y="4224338"/>
          <p14:tracePt t="155749" x="6402388" y="4197350"/>
          <p14:tracePt t="155789" x="6394450" y="4098925"/>
          <p14:tracePt t="155820" x="6394450" y="3956050"/>
          <p14:tracePt t="155849" x="6394450" y="3876675"/>
          <p14:tracePt t="155882" x="6394450" y="3527425"/>
          <p14:tracePt t="155915" x="6411913" y="2857500"/>
          <p14:tracePt t="155949" x="6384925" y="2339975"/>
          <p14:tracePt t="155982" x="6384925" y="1965325"/>
          <p14:tracePt t="156016" x="6367463" y="1598613"/>
          <p14:tracePt t="156040" x="6350000" y="1204913"/>
          <p14:tracePt t="156069" x="6340475" y="990600"/>
          <p14:tracePt t="156102" x="6340475" y="839788"/>
          <p14:tracePt t="156116" x="6340475" y="795338"/>
          <p14:tracePt t="156149" x="6340475" y="750888"/>
          <p14:tracePt t="156182" x="6340475" y="696913"/>
          <p14:tracePt t="156216" x="6340475" y="679450"/>
          <p14:tracePt t="156336" x="6340475" y="723900"/>
          <p14:tracePt t="156366" x="6313488" y="803275"/>
          <p14:tracePt t="156399" x="6313488" y="857250"/>
          <p14:tracePt t="156432" x="6303963" y="911225"/>
          <p14:tracePt t="156466" x="6303963" y="965200"/>
          <p14:tracePt t="156499" x="6286500" y="1044575"/>
          <p14:tracePt t="156523" x="6286500" y="1143000"/>
          <p14:tracePt t="156553" x="6296025" y="1268413"/>
          <p14:tracePt t="156585" x="6296025" y="1295400"/>
          <p14:tracePt t="156616" x="6296025" y="1330325"/>
          <p14:tracePt t="156650" x="6296025" y="1393825"/>
          <p14:tracePt t="156682" x="6296025" y="1455738"/>
          <p14:tracePt t="156716" x="6296025" y="1482725"/>
          <p14:tracePt t="156749" x="6296025" y="1517650"/>
          <p14:tracePt t="156773" x="6296025" y="1589088"/>
          <p14:tracePt t="156803" x="6296025" y="1679575"/>
          <p14:tracePt t="156836" x="6296025" y="1724025"/>
          <p14:tracePt t="156866" x="6296025" y="1751013"/>
          <p14:tracePt t="156899" x="6296025" y="1803400"/>
          <p14:tracePt t="156932" x="6296025" y="1901825"/>
          <p14:tracePt t="156966" x="6278563" y="2044700"/>
          <p14:tracePt t="156999" x="6278563" y="2170113"/>
          <p14:tracePt t="157023" x="6278563" y="2251075"/>
          <p14:tracePt t="157053" x="6269038" y="2349500"/>
          <p14:tracePt t="157085" x="6242050" y="2438400"/>
          <p14:tracePt t="157116" x="6232525" y="2527300"/>
          <p14:tracePt t="157149" x="6207125" y="2660650"/>
          <p14:tracePt t="157182" x="6207125" y="2768600"/>
          <p14:tracePt t="157216" x="6207125" y="2849563"/>
          <p14:tracePt t="157240" x="6197600" y="2894013"/>
          <p14:tracePt t="157275" x="6197600" y="2965450"/>
          <p14:tracePt t="157303" x="6188075" y="3009900"/>
          <p14:tracePt t="157335" x="6188075" y="3036888"/>
          <p14:tracePt t="157366" x="6188075" y="3071813"/>
          <p14:tracePt t="157399" x="6180138" y="3108325"/>
          <p14:tracePt t="157432" x="6180138" y="3160713"/>
          <p14:tracePt t="157466" x="6180138" y="3295650"/>
          <p14:tracePt t="157499" x="6161088" y="3384550"/>
          <p14:tracePt t="157523" x="6161088" y="3473450"/>
          <p14:tracePt t="157553" x="6153150" y="3509963"/>
          <p14:tracePt t="157585" x="6153150" y="3544888"/>
          <p14:tracePt t="157616" x="6153150" y="3571875"/>
          <p14:tracePt t="157634" x="6143625" y="3608388"/>
          <p14:tracePt t="157682" x="6143625" y="3616325"/>
          <p14:tracePt t="157749" x="6143625" y="3652838"/>
          <p14:tracePt t="157819" x="6143625" y="3679825"/>
          <p14:tracePt t="157866" x="6143625" y="3706813"/>
          <p14:tracePt t="157899" x="6143625" y="3741738"/>
          <p14:tracePt t="157932" x="6143625" y="3768725"/>
          <p14:tracePt t="157966" x="6143625" y="3822700"/>
          <p14:tracePt t="158039" x="6153150" y="3840163"/>
          <p14:tracePt t="158070" x="6161088" y="3840163"/>
          <p14:tracePt t="158103" x="6197600" y="3894138"/>
          <p14:tracePt t="158132" x="6215063" y="3929063"/>
          <p14:tracePt t="158166" x="6224588" y="3965575"/>
          <p14:tracePt t="158199" x="6224588" y="3983038"/>
          <p14:tracePt t="158288" x="6207125" y="4000500"/>
          <p14:tracePt t="158320" x="6197600" y="4010025"/>
          <p14:tracePt t="158352" x="6197600" y="4019550"/>
          <p14:tracePt t="158383" x="6188075" y="4027488"/>
          <p14:tracePt t="158416" x="6188075" y="4044950"/>
          <p14:tracePt t="158482" x="6188075" y="4071938"/>
          <p14:tracePt t="158506" x="6188075" y="4090988"/>
          <p14:tracePt t="158540" x="6170613" y="4135438"/>
          <p14:tracePt t="158586" x="6153150" y="4162425"/>
          <p14:tracePt t="158616" x="6153150" y="4170363"/>
          <p14:tracePt t="158732" x="6126163" y="4170363"/>
          <p14:tracePt t="158803" x="6116638" y="4170363"/>
          <p14:tracePt t="158899" x="6099175" y="4170363"/>
          <p14:tracePt t="158933" x="6072188" y="4170363"/>
          <p14:tracePt t="159040" x="6045200" y="4170363"/>
          <p14:tracePt t="159070" x="6037263" y="4170363"/>
          <p14:tracePt t="159103" x="5983288" y="4170363"/>
          <p14:tracePt t="159133" x="5929313" y="4170363"/>
          <p14:tracePt t="159166" x="5857875" y="4197350"/>
          <p14:tracePt t="159199" x="5830888" y="4206875"/>
          <p14:tracePt t="159233" x="5813425" y="4206875"/>
          <p14:tracePt t="159516" x="5786438" y="4214813"/>
          <p14:tracePt t="159569" x="5768975" y="4214813"/>
          <p14:tracePt t="159603" x="5732463" y="4233863"/>
          <p14:tracePt t="159650" x="5680075" y="4233863"/>
          <p14:tracePt t="159683" x="5653088" y="4233863"/>
          <p14:tracePt t="159716" x="5616575" y="4233863"/>
          <p14:tracePt t="159749" x="5581650" y="4251325"/>
          <p14:tracePt t="159773" x="5554663" y="4251325"/>
          <p14:tracePt t="159804" x="5492750" y="4259263"/>
          <p14:tracePt t="159836" x="5446713" y="4259263"/>
          <p14:tracePt t="159866" x="5394325" y="4259263"/>
          <p14:tracePt t="159899" x="5349875" y="4259263"/>
          <p14:tracePt t="159933" x="5322888" y="4241800"/>
          <p14:tracePt t="159966" x="5278438" y="4241800"/>
          <p14:tracePt t="159999" x="5224463" y="4241800"/>
          <p14:tracePt t="160023" x="5197475" y="4241800"/>
          <p14:tracePt t="160054" x="5180013" y="4241800"/>
          <p14:tracePt t="160166" x="5160963" y="4233863"/>
          <p14:tracePt t="160233" x="5135563" y="4233863"/>
          <p14:tracePt t="160257" x="5116513" y="4224338"/>
          <p14:tracePt t="160290" x="5054600" y="4214813"/>
          <p14:tracePt t="160320" x="5027613" y="4214813"/>
          <p14:tracePt t="160353" x="5018088" y="4206875"/>
          <p14:tracePt t="160383" x="4992688" y="4206875"/>
          <p14:tracePt t="160416" x="4973638" y="4206875"/>
          <p14:tracePt t="160466" x="4946650" y="4206875"/>
          <p14:tracePt t="160516" x="4894263" y="4206875"/>
          <p14:tracePt t="160556" x="4867275" y="4214813"/>
          <p14:tracePt t="160587" x="4848225" y="4214813"/>
          <p14:tracePt t="160620" x="4840288" y="4214813"/>
          <p14:tracePt t="160650" x="4822825" y="4214813"/>
          <p14:tracePt t="160916" x="4857750" y="4214813"/>
          <p14:tracePt t="160950" x="4911725" y="4214813"/>
          <p14:tracePt t="160983" x="4973638" y="4214813"/>
          <p14:tracePt t="161007" x="5037138" y="4224338"/>
          <p14:tracePt t="161040" x="5089525" y="4233863"/>
          <p14:tracePt t="161070" x="5116513" y="4233863"/>
          <p14:tracePt t="161116" x="5135563" y="4233863"/>
          <p14:tracePt t="161134" x="5143500" y="4233863"/>
          <p14:tracePt t="161250" x="5170488" y="4233863"/>
          <p14:tracePt t="161274" x="5187950" y="4233863"/>
          <p14:tracePt t="161303" x="5214938" y="4233863"/>
          <p14:tracePt t="161336" x="5251450" y="4241800"/>
          <p14:tracePt t="161366" x="5286375" y="4241800"/>
          <p14:tracePt t="161400" x="5322888" y="4251325"/>
          <p14:tracePt t="161433" x="5375275" y="4251325"/>
          <p14:tracePt t="161466" x="5438775" y="4251325"/>
          <p14:tracePt t="161500" x="5465763" y="4259263"/>
          <p14:tracePt t="161523" x="5537200" y="4259263"/>
          <p14:tracePt t="161553" x="5616575" y="4286250"/>
          <p14:tracePt t="161586" x="5688013" y="4286250"/>
          <p14:tracePt t="161616" x="5715000" y="4286250"/>
          <p14:tracePt t="161650" x="5732463" y="4286250"/>
          <p14:tracePt t="161806" x="5759450" y="4286250"/>
          <p14:tracePt t="161837" x="5778500" y="4286250"/>
          <p14:tracePt t="161866" x="5803900" y="4286250"/>
          <p14:tracePt t="161900" x="5884863" y="4286250"/>
          <p14:tracePt t="161933" x="6037263" y="4286250"/>
          <p14:tracePt t="161966" x="6126163" y="4278313"/>
          <p14:tracePt t="162000" x="6269038" y="4259263"/>
          <p14:tracePt t="162024" x="6313488" y="4259263"/>
          <p14:tracePt t="162087" x="6323013" y="4259263"/>
          <p14:tracePt t="162150" x="6330950" y="4251325"/>
          <p14:tracePt t="162200" x="6340475" y="4241800"/>
          <p14:tracePt t="162867" x="6330950" y="4241800"/>
          <p14:tracePt t="162900" x="6303963" y="4241800"/>
          <p14:tracePt t="163233" x="6296025" y="4241800"/>
          <p14:tracePt t="163366" x="6286500" y="4241800"/>
          <p14:tracePt t="164750" x="6278563" y="4241800"/>
          <p14:tracePt t="164867" x="6269038" y="4241800"/>
          <p14:tracePt t="165417" x="6269038" y="4251325"/>
          <p14:tracePt t="169087" x="6251575" y="4268788"/>
          <p14:tracePt t="169120" x="6215063" y="4278313"/>
          <p14:tracePt t="169167" x="6207125" y="4278313"/>
          <p14:tracePt t="169540" x="6197600" y="4278313"/>
          <p14:tracePt t="169587" x="6188075" y="4278313"/>
          <p14:tracePt t="169651" x="6180138" y="4278313"/>
          <p14:tracePt t="169684" x="6153150" y="4241800"/>
          <p14:tracePt t="169717" x="6143625" y="4187825"/>
          <p14:tracePt t="169751" x="6143625" y="4170363"/>
          <p14:tracePt t="169776" x="6135688" y="4143375"/>
          <p14:tracePt t="169824" x="6135688" y="4108450"/>
          <p14:tracePt t="169855" x="6135688" y="4090988"/>
          <p14:tracePt t="169917" x="6135688" y="4064000"/>
          <p14:tracePt t="169951" x="6135688" y="4054475"/>
          <p14:tracePt t="170017" x="6135688" y="4044950"/>
          <p14:tracePt t="170041" x="6135688" y="4037013"/>
          <p14:tracePt t="170201" x="6143625" y="4081463"/>
          <p14:tracePt t="170234" x="6143625" y="4143375"/>
          <p14:tracePt t="170384" x="6143625" y="4071938"/>
          <p14:tracePt t="170417" x="6153150" y="4010025"/>
          <p14:tracePt t="170451" x="6161088" y="3973513"/>
          <p14:tracePt t="170484" x="6161088" y="3965575"/>
          <p14:tracePt t="170587" x="6161088" y="4081463"/>
          <p14:tracePt t="170621" x="6161088" y="4135438"/>
          <p14:tracePt t="170635" x="6161088" y="4152900"/>
          <p14:tracePt t="170667" x="6161088" y="4162425"/>
          <p14:tracePt t="170751" x="6161088" y="4135438"/>
          <p14:tracePt t="170774" x="6161088" y="4071938"/>
          <p14:tracePt t="170824" x="6161088" y="4027488"/>
          <p14:tracePt t="170855" x="6161088" y="4000500"/>
          <p14:tracePt t="170884" x="6180138" y="3973513"/>
          <p14:tracePt t="171017" x="6170613" y="4027488"/>
          <p14:tracePt t="171041" x="6170613" y="4037013"/>
          <p14:tracePt t="171184" x="6170613" y="4019550"/>
          <p14:tracePt t="171217" x="6170613" y="3973513"/>
          <p14:tracePt t="171251" x="6170613" y="3929063"/>
          <p14:tracePt t="171307" x="6170613" y="3921125"/>
          <p14:tracePt t="171371" x="6161088" y="3965575"/>
          <p14:tracePt t="171401" x="6161088" y="4010025"/>
          <p14:tracePt t="171517" x="6161088" y="4019550"/>
          <p14:tracePt t="171621" x="6161088" y="3956050"/>
          <p14:tracePt t="171652" x="6153150" y="3929063"/>
          <p14:tracePt t="171684" x="6153150" y="3902075"/>
          <p14:tracePt t="171717" x="6153150" y="3876675"/>
          <p14:tracePt t="171824" x="6153150" y="4000500"/>
          <p14:tracePt t="171855" x="6153150" y="4054475"/>
          <p14:tracePt t="171884" x="6153150" y="4071938"/>
          <p14:tracePt t="172017" x="6153150" y="4037013"/>
          <p14:tracePt t="172041" x="6153150" y="4010025"/>
          <p14:tracePt t="172072" x="6153150" y="3938588"/>
          <p14:tracePt t="172104" x="6153150" y="3929063"/>
          <p14:tracePt t="172234" x="6143625" y="4019550"/>
          <p14:tracePt t="172259" x="6135688" y="4064000"/>
          <p14:tracePt t="172291" x="6135688" y="4090988"/>
          <p14:tracePt t="172434" x="6135688" y="3956050"/>
          <p14:tracePt t="172467" x="6135688" y="3857625"/>
          <p14:tracePt t="172501" x="6135688" y="3849688"/>
          <p14:tracePt t="172621" x="6116638" y="3938588"/>
          <p14:tracePt t="172652" x="6108700" y="4000500"/>
          <p14:tracePt t="172684" x="6108700" y="4037013"/>
          <p14:tracePt t="172824" x="6108700" y="3956050"/>
          <p14:tracePt t="172855" x="6108700" y="3867150"/>
          <p14:tracePt t="172884" x="6108700" y="3813175"/>
          <p14:tracePt t="172918" x="6108700" y="3805238"/>
          <p14:tracePt t="173041" x="6081713" y="3911600"/>
          <p14:tracePt t="173072" x="6081713" y="4019550"/>
          <p14:tracePt t="173104" x="6081713" y="4027488"/>
          <p14:tracePt t="173251" x="6081713" y="3973513"/>
          <p14:tracePt t="173275" x="6081713" y="3929063"/>
          <p14:tracePt t="173308" x="6081713" y="3921125"/>
          <p14:tracePt t="173354" x="6081713" y="3911600"/>
          <p14:tracePt t="173434" x="6081713" y="3902075"/>
          <p14:tracePt t="173501" x="6099175" y="4027488"/>
          <p14:tracePt t="173525" x="6099175" y="4064000"/>
          <p14:tracePt t="173668" x="6099175" y="4000500"/>
          <p14:tracePt t="173701" x="6126163" y="3921125"/>
          <p14:tracePt t="173734" x="6126163" y="3884613"/>
          <p14:tracePt t="173759" x="6126163" y="3840163"/>
          <p14:tracePt t="173871" x="6126163" y="3830638"/>
          <p14:tracePt t="173901" x="6135688" y="3956050"/>
          <p14:tracePt t="173934" x="6135688" y="4090988"/>
          <p14:tracePt t="173968" x="6135688" y="4152900"/>
          <p14:tracePt t="174018" x="6135688" y="4162425"/>
          <p14:tracePt t="174071" x="6153150" y="4081463"/>
          <p14:tracePt t="174105" x="6153150" y="4010025"/>
          <p14:tracePt t="174135" x="6153150" y="3973513"/>
          <p14:tracePt t="174168" x="6153150" y="3956050"/>
          <p14:tracePt t="174201" x="6153150" y="3948113"/>
          <p14:tracePt t="174324" x="6153150" y="4027488"/>
          <p14:tracePt t="174384" x="6153150" y="4037013"/>
          <p14:tracePt t="174501" x="6153150" y="3965575"/>
          <p14:tracePt t="174525" x="6153150" y="3911600"/>
          <p14:tracePt t="174558" x="6153150" y="3902075"/>
          <p14:tracePt t="174734" x="6135688" y="3956050"/>
          <p14:tracePt t="174759" x="6126163" y="4000500"/>
          <p14:tracePt t="174792" x="6126163" y="4019550"/>
          <p14:tracePt t="174884" x="6170613" y="3992563"/>
          <p14:tracePt t="174918" x="6242050" y="3894138"/>
          <p14:tracePt t="174951" x="6303963" y="3759200"/>
          <p14:tracePt t="174984" x="6313488" y="3697288"/>
          <p14:tracePt t="175122" x="6313488" y="3687763"/>
          <p14:tracePt t="175151" x="6313488" y="3679825"/>
          <p14:tracePt t="175185" x="6313488" y="3670300"/>
          <p14:tracePt t="175371" x="6303963" y="3786188"/>
          <p14:tracePt t="175401" x="6269038" y="3929063"/>
          <p14:tracePt t="175435" x="6269038" y="3965575"/>
          <p14:tracePt t="175468" x="6269038" y="4037013"/>
          <p14:tracePt t="175502" x="6269038" y="4179888"/>
          <p14:tracePt t="175525" x="6269038" y="4241800"/>
          <p14:tracePt t="175652" x="6269038" y="4206875"/>
          <p14:tracePt t="175685" x="6259513" y="4037013"/>
          <p14:tracePt t="175718" x="6259513" y="3911600"/>
          <p14:tracePt t="175751" x="6269038" y="3778250"/>
          <p14:tracePt t="175775" x="6278563" y="3687763"/>
          <p14:tracePt t="175808" x="6278563" y="3643313"/>
          <p14:tracePt t="176018" x="6278563" y="3805238"/>
          <p14:tracePt t="176042" x="6259513" y="3956050"/>
          <p14:tracePt t="176072" x="6251575" y="4054475"/>
          <p14:tracePt t="176105" x="6251575" y="4064000"/>
          <p14:tracePt t="176285" x="6242050" y="3884613"/>
          <p14:tracePt t="176309" x="6251575" y="3768725"/>
          <p14:tracePt t="176339" x="6251575" y="3662363"/>
          <p14:tracePt t="176372" x="6242050" y="3589338"/>
          <p14:tracePt t="176535" x="6232525" y="3733800"/>
          <p14:tracePt t="176559" x="6232525" y="3786188"/>
          <p14:tracePt t="176589" x="6232525" y="3938588"/>
          <p14:tracePt t="176621" x="6232525" y="4064000"/>
          <p14:tracePt t="176652" x="6232525" y="4098925"/>
          <p14:tracePt t="176791" x="6232525" y="4071938"/>
          <p14:tracePt t="176822" x="6232525" y="3921125"/>
          <p14:tracePt t="176855" x="6242050" y="3830638"/>
          <p14:tracePt t="176885" x="6251575" y="3795713"/>
          <p14:tracePt t="176951" x="6251575" y="3786188"/>
          <p14:tracePt t="176985" x="6269038" y="3733800"/>
          <p14:tracePt t="177122" x="6269038" y="3778250"/>
          <p14:tracePt t="177151" x="6259513" y="3911600"/>
          <p14:tracePt t="177185" x="6251575" y="3983038"/>
          <p14:tracePt t="177218" x="6251575" y="4010025"/>
          <p14:tracePt t="177268" x="6251575" y="4019550"/>
          <p14:tracePt t="177324" x="6251575" y="4027488"/>
          <p14:tracePt t="177418" x="6251575" y="3973513"/>
          <p14:tracePt t="177451" x="6242050" y="3813175"/>
          <p14:tracePt t="177485" x="6224588" y="3679825"/>
          <p14:tracePt t="177685" x="6207125" y="3768725"/>
          <p14:tracePt t="177718" x="6207125" y="3973513"/>
          <p14:tracePt t="177752" x="6207125" y="4054475"/>
          <p14:tracePt t="177776" x="6207125" y="4081463"/>
          <p14:tracePt t="178185" x="6188075" y="4064000"/>
          <p14:tracePt t="178418" x="6188075" y="4054475"/>
          <p14:tracePt t="178468" x="6180138" y="4027488"/>
          <p14:tracePt t="178502" x="6180138" y="3983038"/>
          <p14:tracePt t="178526" x="6180138" y="3948113"/>
          <p14:tracePt t="178559" x="6180138" y="3857625"/>
          <p14:tracePt t="178589" x="6180138" y="3822700"/>
          <p14:tracePt t="178685" x="6180138" y="3805238"/>
          <p14:tracePt t="178871" x="6180138" y="3778250"/>
          <p14:tracePt t="179002" x="6180138" y="3768725"/>
          <p14:tracePt t="179105" x="6180138" y="3759200"/>
          <p14:tracePt t="179235" x="6170613" y="3759200"/>
          <p14:tracePt t="179323" x="6161088" y="3751263"/>
          <p14:tracePt t="179372" x="6153150" y="3751263"/>
          <p14:tracePt t="179535" x="6143625" y="3751263"/>
          <p14:tracePt t="180218" x="6143625" y="3733800"/>
          <p14:tracePt t="180402" x="6135688" y="3714750"/>
          <p14:tracePt t="180435" x="6135688" y="3706813"/>
          <p14:tracePt t="180519" x="6126163" y="3706813"/>
          <p14:tracePt t="180558" x="6126163" y="3813175"/>
          <p14:tracePt t="180589" x="6108700" y="3938588"/>
          <p14:tracePt t="180622" x="6108700" y="4019550"/>
          <p14:tracePt t="180653" x="6108700" y="4090988"/>
          <p14:tracePt t="180685" x="6108700" y="4125913"/>
          <p14:tracePt t="181202" x="6116638" y="4125913"/>
          <p14:tracePt t="181252" x="6116638" y="4116388"/>
          <p14:tracePt t="181302" x="6153150" y="4214813"/>
          <p14:tracePt t="181326" x="6153150" y="4313238"/>
          <p14:tracePt t="181356" x="6153150" y="4357688"/>
          <p14:tracePt t="181385" x="6153150" y="4367213"/>
          <p14:tracePt t="181452" x="6153150" y="4384675"/>
          <p14:tracePt t="181558" x="6153150" y="4394200"/>
          <p14:tracePt t="181589" x="6153150" y="4448175"/>
          <p14:tracePt t="181622" x="6153150" y="4473575"/>
          <p14:tracePt t="181686" x="6161088" y="4500563"/>
          <p14:tracePt t="181872" x="6161088" y="4545013"/>
          <p14:tracePt t="181919" x="6161088" y="4564063"/>
          <p14:tracePt t="181952" x="6161088" y="4572000"/>
          <p14:tracePt t="184702" x="6081713" y="4510088"/>
          <p14:tracePt t="184736" x="6037263" y="4492625"/>
          <p14:tracePt t="184761" x="6027738" y="4492625"/>
          <p14:tracePt t="184824" x="6018213" y="4492625"/>
          <p14:tracePt t="184857" x="5983288" y="4492625"/>
          <p14:tracePt t="184887" x="5921375" y="4492625"/>
          <p14:tracePt t="184920" x="5875338" y="4492625"/>
          <p14:tracePt t="184953" x="5751513" y="4456113"/>
          <p14:tracePt t="184986" x="5599113" y="4456113"/>
          <p14:tracePt t="185012" x="5411788" y="4438650"/>
          <p14:tracePt t="185046" x="5268913" y="4411663"/>
          <p14:tracePt t="185075" x="5170488" y="4411663"/>
          <p14:tracePt t="185107" x="5126038" y="4402138"/>
          <p14:tracePt t="185153" x="5081588" y="4402138"/>
          <p14:tracePt t="185203" x="5054600" y="4402138"/>
          <p14:tracePt t="185236" x="5000625" y="4402138"/>
          <p14:tracePt t="185263" x="4983163" y="4402138"/>
          <p14:tracePt t="185296" x="4929188" y="4402138"/>
          <p14:tracePt t="185325" x="4875213" y="4402138"/>
          <p14:tracePt t="185358" x="4813300" y="4384675"/>
          <p14:tracePt t="185386" x="4589463" y="4384675"/>
          <p14:tracePt t="185420" x="4394200" y="4357688"/>
          <p14:tracePt t="185449" x="4170363" y="4330700"/>
          <p14:tracePt t="185486" x="3965575" y="4330700"/>
          <p14:tracePt t="185512" x="3857625" y="4330700"/>
          <p14:tracePt t="185546" x="3768725" y="4330700"/>
          <p14:tracePt t="185575" x="3697288" y="4330700"/>
          <p14:tracePt t="185608" x="3608388" y="4340225"/>
          <p14:tracePt t="185641" x="3473450" y="4376738"/>
          <p14:tracePt t="185670" x="3367088" y="4394200"/>
          <p14:tracePt t="185703" x="3313113" y="4402138"/>
          <p14:tracePt t="185736" x="3295650" y="4402138"/>
          <p14:tracePt t="185786" x="3276600" y="4402138"/>
          <p14:tracePt t="185809" x="3205163" y="4384675"/>
          <p14:tracePt t="185840" x="3160713" y="4384675"/>
          <p14:tracePt t="185872" x="3133725" y="4384675"/>
          <p14:tracePt t="185902" x="3116263" y="4402138"/>
          <p14:tracePt t="185936" x="3081338" y="4429125"/>
          <p14:tracePt t="185969" x="3054350" y="4438650"/>
          <p14:tracePt t="186019" x="3017838" y="4438650"/>
          <p14:tracePt t="186043" x="2982913" y="4438650"/>
          <p14:tracePt t="186076" x="2946400" y="4411663"/>
          <p14:tracePt t="186106" x="2919413" y="4402138"/>
          <p14:tracePt t="186123" x="2894013" y="4402138"/>
          <p14:tracePt t="186152" x="2867025" y="4402138"/>
          <p14:tracePt t="186186" x="2847975" y="4402138"/>
          <p14:tracePt t="186219" x="2830513" y="4402138"/>
          <p14:tracePt t="186252" x="2822575" y="4402138"/>
          <p14:tracePt t="186302" x="2822575" y="4394200"/>
          <p14:tracePt t="186326" x="2822575" y="4384675"/>
          <p14:tracePt t="186436" x="2813050" y="4367213"/>
          <p14:tracePt t="186486" x="2813050" y="4357688"/>
          <p14:tracePt t="186622" x="2813050" y="4330700"/>
          <p14:tracePt t="186809" x="2813050" y="4322763"/>
          <p14:tracePt t="186840" x="2822575" y="4305300"/>
          <p14:tracePt t="186873" x="2847975" y="4305300"/>
          <p14:tracePt t="186903" x="2867025" y="4268788"/>
          <p14:tracePt t="186953" x="2867025" y="4251325"/>
          <p14:tracePt t="186986" x="2867025" y="4241800"/>
          <p14:tracePt t="187019" x="2867025" y="4233863"/>
          <p14:tracePt t="187043" x="2867025" y="4214813"/>
          <p14:tracePt t="187077" x="2867025" y="4170363"/>
          <p14:tracePt t="187107" x="2867025" y="4152900"/>
          <p14:tracePt t="187153" x="2867025" y="4143375"/>
          <p14:tracePt t="187286" x="2867025" y="4135438"/>
          <p14:tracePt t="187403" x="2919413" y="4135438"/>
          <p14:tracePt t="187436" x="3027363" y="4170363"/>
          <p14:tracePt t="187469" x="3179763" y="4170363"/>
          <p14:tracePt t="187503" x="3411538" y="4170363"/>
          <p14:tracePt t="187527" x="3643313" y="4197350"/>
          <p14:tracePt t="187560" x="4037013" y="4214813"/>
          <p14:tracePt t="187590" x="4483100" y="4295775"/>
          <p14:tracePt t="187623" x="4884738" y="4349750"/>
          <p14:tracePt t="187654" x="5116513" y="4357688"/>
          <p14:tracePt t="187686" x="5259388" y="4376738"/>
          <p14:tracePt t="187719" x="5446713" y="4376738"/>
          <p14:tracePt t="187753" x="5554663" y="4376738"/>
          <p14:tracePt t="187777" x="5707063" y="4376738"/>
          <p14:tracePt t="187810" x="5840413" y="4367213"/>
          <p14:tracePt t="187843" x="5973763" y="4357688"/>
          <p14:tracePt t="187873" x="6089650" y="4340225"/>
          <p14:tracePt t="187903" x="6296025" y="4330700"/>
          <p14:tracePt t="187936" x="6581775" y="4214813"/>
          <p14:tracePt t="187969" x="6724650" y="4090988"/>
          <p14:tracePt t="188003" x="6786563" y="3778250"/>
          <p14:tracePt t="188036" x="6840538" y="3313113"/>
          <p14:tracePt t="188060" x="6858000" y="3063875"/>
          <p14:tracePt t="188090" x="6902450" y="2759075"/>
          <p14:tracePt t="188123" x="6875463" y="2224088"/>
          <p14:tracePt t="188153" x="6823075" y="1822450"/>
          <p14:tracePt t="188186" x="6778625" y="1536700"/>
          <p14:tracePt t="188220" x="6715125" y="1231900"/>
          <p14:tracePt t="188253" x="6635750" y="938213"/>
          <p14:tracePt t="188286" x="6527800" y="822325"/>
          <p14:tracePt t="188310" x="6456363" y="758825"/>
          <p14:tracePt t="188340" x="6411913" y="714375"/>
          <p14:tracePt t="188373" x="6330950" y="660400"/>
          <p14:tracePt t="188387" x="6313488" y="660400"/>
          <p14:tracePt t="188420" x="6207125" y="625475"/>
          <p14:tracePt t="188453" x="6054725" y="588963"/>
          <p14:tracePt t="188486" x="5813425" y="571500"/>
          <p14:tracePt t="188520" x="5572125" y="527050"/>
          <p14:tracePt t="188544" x="5456238" y="527050"/>
          <p14:tracePt t="188576" x="5286375" y="527050"/>
          <p14:tracePt t="188607" x="4983163" y="527050"/>
          <p14:tracePt t="188624" x="4795838" y="527050"/>
          <p14:tracePt t="188654" x="4608513" y="561975"/>
          <p14:tracePt t="188686" x="4500563" y="581025"/>
          <p14:tracePt t="188720" x="4465638" y="625475"/>
          <p14:tracePt t="188753" x="4438650" y="758825"/>
          <p14:tracePt t="188786" x="4429125" y="884238"/>
          <p14:tracePt t="188810" x="4429125" y="938213"/>
          <p14:tracePt t="188843" x="4402138" y="1133475"/>
          <p14:tracePt t="188873" x="4384675" y="1384300"/>
          <p14:tracePt t="188903" x="4384675" y="1581150"/>
          <p14:tracePt t="188936" x="4411663" y="1731963"/>
          <p14:tracePt t="188970" x="4411663" y="1920875"/>
          <p14:tracePt t="189003" x="4411663" y="2054225"/>
          <p14:tracePt t="189036" x="4411663" y="2170113"/>
          <p14:tracePt t="189060" x="4402138" y="2241550"/>
          <p14:tracePt t="189090" x="4394200" y="2330450"/>
          <p14:tracePt t="189123" x="4394200" y="2500313"/>
          <p14:tracePt t="189153" x="4411663" y="2714625"/>
          <p14:tracePt t="189186" x="4438650" y="2874963"/>
          <p14:tracePt t="189220" x="4456113" y="3108325"/>
          <p14:tracePt t="189253" x="4465638" y="3295650"/>
          <p14:tracePt t="189286" x="4465638" y="3517900"/>
          <p14:tracePt t="189310" x="4465638" y="3635375"/>
          <p14:tracePt t="189340" x="4465638" y="3795713"/>
          <p14:tracePt t="189373" x="4483100" y="3911600"/>
          <p14:tracePt t="189403" x="4483100" y="4064000"/>
          <p14:tracePt t="189436" x="4491038" y="4179888"/>
          <p14:tracePt t="189469" x="4500563" y="4206875"/>
          <p14:tracePt t="189503" x="4510088" y="4251325"/>
          <p14:tracePt t="189536" x="4537075" y="4330700"/>
          <p14:tracePt t="189560" x="4537075" y="4357688"/>
          <p14:tracePt t="189591" x="4545013" y="4402138"/>
          <p14:tracePt t="189623" x="4545013" y="4438650"/>
          <p14:tracePt t="189654" x="4554538" y="4473575"/>
          <p14:tracePt t="189686" x="4554538" y="4527550"/>
          <p14:tracePt t="189720" x="4554538" y="4608513"/>
          <p14:tracePt t="189753" x="4554538" y="4625975"/>
          <p14:tracePt t="189856" x="4562475" y="4635500"/>
          <p14:tracePt t="189890" x="4759325" y="4625975"/>
          <p14:tracePt t="189920" x="4965700" y="4608513"/>
          <p14:tracePt t="189953" x="5153025" y="4608513"/>
          <p14:tracePt t="189986" x="5259388" y="4608513"/>
          <p14:tracePt t="190020" x="5446713" y="4608513"/>
          <p14:tracePt t="190044" x="5545138" y="4616450"/>
          <p14:tracePt t="190077" x="5635625" y="4635500"/>
          <p14:tracePt t="190107" x="5688013" y="4652963"/>
          <p14:tracePt t="190124" x="5707063" y="4652963"/>
          <p14:tracePt t="190153" x="5724525" y="4652963"/>
          <p14:tracePt t="190186" x="5803900" y="4652963"/>
          <p14:tracePt t="190220" x="6010275" y="4652963"/>
          <p14:tracePt t="190253" x="6207125" y="4652963"/>
          <p14:tracePt t="190286" x="6367463" y="4679950"/>
          <p14:tracePt t="190310" x="6429375" y="4697413"/>
          <p14:tracePt t="190340" x="6456363" y="4697413"/>
          <p14:tracePt t="190436" x="6465888" y="4697413"/>
          <p14:tracePt t="190470" x="6492875" y="4679950"/>
          <p14:tracePt t="190503" x="6500813" y="4608513"/>
          <p14:tracePt t="190527" x="6510338" y="4510088"/>
          <p14:tracePt t="190560" x="6518275" y="4376738"/>
          <p14:tracePt t="190590" x="6518275" y="4116388"/>
          <p14:tracePt t="190623" x="6537325" y="3724275"/>
          <p14:tracePt t="190654" x="6537325" y="3340100"/>
          <p14:tracePt t="190687" x="6554788" y="2965450"/>
          <p14:tracePt t="190720" x="6554788" y="2768600"/>
          <p14:tracePt t="190753" x="6554788" y="2589213"/>
          <p14:tracePt t="190787" x="6554788" y="2401888"/>
          <p14:tracePt t="190810" x="6537325" y="2152650"/>
          <p14:tracePt t="190841" x="6492875" y="1982788"/>
          <p14:tracePt t="190873" x="6492875" y="1803400"/>
          <p14:tracePt t="190903" x="6483350" y="1633538"/>
          <p14:tracePt t="190936" x="6483350" y="1482725"/>
          <p14:tracePt t="190970" x="6483350" y="1419225"/>
          <p14:tracePt t="191003" x="6483350" y="1366838"/>
          <p14:tracePt t="191036" x="6473825" y="1312863"/>
          <p14:tracePt t="191060" x="6456363" y="1258888"/>
          <p14:tracePt t="191090" x="6421438" y="1116013"/>
          <p14:tracePt t="191123" x="6375400" y="1044575"/>
          <p14:tracePt t="191153" x="6330950" y="1017588"/>
          <p14:tracePt t="191186" x="6278563" y="990600"/>
          <p14:tracePt t="191220" x="6259513" y="955675"/>
          <p14:tracePt t="191253" x="6126163" y="919163"/>
          <p14:tracePt t="191286" x="5884863" y="874713"/>
          <p14:tracePt t="191310" x="5732463" y="857250"/>
          <p14:tracePt t="191341" x="5589588" y="812800"/>
          <p14:tracePt t="191373" x="5411788" y="758825"/>
          <p14:tracePt t="191403" x="5313363" y="714375"/>
          <p14:tracePt t="191437" x="5099050" y="714375"/>
          <p14:tracePt t="191470" x="4921250" y="731838"/>
          <p14:tracePt t="191504" x="4813300" y="768350"/>
          <p14:tracePt t="191521" x="4803775" y="768350"/>
          <p14:tracePt t="191593" x="4776788" y="830263"/>
          <p14:tracePt t="191624" x="4714875" y="973138"/>
          <p14:tracePt t="191642" x="4679950" y="1108075"/>
          <p14:tracePt t="191654" x="4660900" y="1179513"/>
          <p14:tracePt t="191687" x="4608513" y="1357313"/>
          <p14:tracePt t="191720" x="4518025" y="1643063"/>
          <p14:tracePt t="191753" x="4438650" y="1928813"/>
          <p14:tracePt t="191787" x="4402138" y="2108200"/>
          <p14:tracePt t="191810" x="4375150" y="2187575"/>
          <p14:tracePt t="191841" x="4348163" y="2312988"/>
          <p14:tracePt t="191873" x="4322763" y="2527300"/>
          <p14:tracePt t="191904" x="4322763" y="2660650"/>
          <p14:tracePt t="191921" x="4322763" y="2670175"/>
          <p14:tracePt t="191953" x="4322763" y="2751138"/>
          <p14:tracePt t="191986" x="4340225" y="2884488"/>
          <p14:tracePt t="192020" x="4340225" y="3125788"/>
          <p14:tracePt t="192053" x="4375150" y="3251200"/>
          <p14:tracePt t="192077" x="4384675" y="3367088"/>
          <p14:tracePt t="192107" x="4384675" y="3581400"/>
          <p14:tracePt t="192124" x="4384675" y="3670300"/>
          <p14:tracePt t="192153" x="4402138" y="3813175"/>
          <p14:tracePt t="192187" x="4402138" y="3902075"/>
          <p14:tracePt t="192220" x="4411663" y="3992563"/>
          <p14:tracePt t="192253" x="4419600" y="4054475"/>
          <p14:tracePt t="192287" x="4438650" y="4179888"/>
          <p14:tracePt t="192310" x="4446588" y="4233863"/>
          <p14:tracePt t="192340" x="4456113" y="4278313"/>
          <p14:tracePt t="192373" x="4456113" y="4349750"/>
          <p14:tracePt t="192403" x="4456113" y="4384675"/>
          <p14:tracePt t="192553" x="4510088" y="4376738"/>
          <p14:tracePt t="192577" x="4527550" y="4349750"/>
          <p14:tracePt t="192607" x="4554538" y="4305300"/>
          <p14:tracePt t="192624" x="4562475" y="4305300"/>
          <p14:tracePt t="192654" x="4608513" y="4286250"/>
          <p14:tracePt t="192687" x="4652963" y="4278313"/>
          <p14:tracePt t="192720" x="4670425" y="4278313"/>
          <p14:tracePt t="192770" x="4679950" y="4214813"/>
          <p14:tracePt t="192794" x="4705350" y="4081463"/>
          <p14:tracePt t="192827" x="4741863" y="3589338"/>
          <p14:tracePt t="192857" x="4786313" y="3286125"/>
          <p14:tracePt t="192890" x="4786313" y="3179763"/>
          <p14:tracePt t="192920" x="4786313" y="3152775"/>
          <p14:tracePt t="193020" x="4768850" y="3473450"/>
          <p14:tracePt t="193045" x="4741863" y="3635375"/>
          <p14:tracePt t="193078" x="4724400" y="3884613"/>
          <p14:tracePt t="193108" x="4697413" y="4108450"/>
          <p14:tracePt t="193125" x="4697413" y="4206875"/>
          <p14:tracePt t="193153" x="4697413" y="4357688"/>
          <p14:tracePt t="193187" x="4697413" y="4421188"/>
          <p14:tracePt t="193221" x="4705350" y="4438650"/>
          <p14:tracePt t="193294" x="4714875" y="4438650"/>
          <p14:tracePt t="193328" x="4741863" y="4394200"/>
          <p14:tracePt t="193358" x="4741863" y="4313238"/>
          <p14:tracePt t="193390" x="4741863" y="4305300"/>
          <p14:tracePt t="193437" x="4741863" y="4295775"/>
          <p14:tracePt t="193520" x="4705350" y="4295775"/>
          <p14:tracePt t="193544" x="4633913" y="4295775"/>
          <p14:tracePt t="193578" x="4518025" y="4305300"/>
          <p14:tracePt t="193608" x="4473575" y="4313238"/>
          <p14:tracePt t="193654" x="4465638" y="4313238"/>
          <p14:tracePt t="193787" x="4510088" y="4313238"/>
          <p14:tracePt t="193810" x="4608513" y="4313238"/>
          <p14:tracePt t="193841" x="4751388" y="4313238"/>
          <p14:tracePt t="193873" x="4875213" y="4313238"/>
          <p14:tracePt t="193903" x="5054600" y="4340225"/>
          <p14:tracePt t="193937" x="5340350" y="4357688"/>
          <p14:tracePt t="193970" x="5581650" y="4349750"/>
          <p14:tracePt t="194003" x="5894388" y="4322763"/>
          <p14:tracePt t="194037" x="6064250" y="4313238"/>
          <p14:tracePt t="194060" x="6108700" y="4313238"/>
          <p14:tracePt t="194091" x="6197600" y="4313238"/>
          <p14:tracePt t="194123" x="6259513" y="4313238"/>
          <p14:tracePt t="194153" x="6303963" y="4313238"/>
          <p14:tracePt t="194220" x="6313488" y="4313238"/>
          <p14:tracePt t="194303" x="6323013" y="4313238"/>
          <p14:tracePt t="194357" x="6330950" y="4313238"/>
          <p14:tracePt t="194704" x="6323013" y="4322763"/>
          <p14:tracePt t="194737" x="6313488" y="4322763"/>
          <p14:tracePt t="194787" x="6269038" y="4295775"/>
          <p14:tracePt t="194811" x="6161088" y="4251325"/>
          <p14:tracePt t="194844" x="5992813" y="4179888"/>
          <p14:tracePt t="194874" x="5741988" y="4081463"/>
          <p14:tracePt t="194904" x="5554663" y="4010025"/>
          <p14:tracePt t="194937" x="5349875" y="3876675"/>
          <p14:tracePt t="194970" x="5054600" y="3741738"/>
          <p14:tracePt t="195004" x="4894263" y="3679825"/>
          <p14:tracePt t="195037" x="4741863" y="3670300"/>
          <p14:tracePt t="195061" x="4643438" y="3670300"/>
          <p14:tracePt t="195094" x="4537075" y="3687763"/>
          <p14:tracePt t="195124" x="4456113" y="3714750"/>
          <p14:tracePt t="195154" x="4411663" y="3741738"/>
          <p14:tracePt t="195187" x="4384675" y="3778250"/>
          <p14:tracePt t="195220" x="4367213" y="3805238"/>
          <p14:tracePt t="195254" x="4357688" y="3857625"/>
          <p14:tracePt t="195287" x="4375150" y="3948113"/>
          <p14:tracePt t="195311" x="4402138" y="3983038"/>
          <p14:tracePt t="195344" x="4438650" y="4019550"/>
          <p14:tracePt t="195375" x="4438650" y="4054475"/>
          <p14:tracePt t="195404" x="4438650" y="4197350"/>
          <p14:tracePt t="195437" x="4429125" y="4305300"/>
          <p14:tracePt t="195470" x="4429125" y="4357688"/>
          <p14:tracePt t="195593" x="4446588" y="4305300"/>
          <p14:tracePt t="195624" x="4500563" y="4135438"/>
          <p14:tracePt t="195654" x="4510088" y="4081463"/>
          <p14:tracePt t="195687" x="4527550" y="3921125"/>
          <p14:tracePt t="195720" x="4545013" y="3768725"/>
          <p14:tracePt t="195754" x="4572000" y="3608388"/>
          <p14:tracePt t="195787" x="4589463" y="3509963"/>
          <p14:tracePt t="195811" x="4589463" y="3455988"/>
          <p14:tracePt t="195842" x="4589463" y="3313113"/>
          <p14:tracePt t="195873" x="4598988" y="3125788"/>
          <p14:tracePt t="195904" x="4616450" y="3009900"/>
          <p14:tracePt t="195937" x="4616450" y="2955925"/>
          <p14:tracePt t="195970" x="4625975" y="2830513"/>
          <p14:tracePt t="196004" x="4625975" y="2778125"/>
          <p14:tracePt t="196037" x="4625975" y="2759075"/>
          <p14:tracePt t="196093" x="4643438" y="2571750"/>
          <p14:tracePt t="196125" x="4643438" y="2393950"/>
          <p14:tracePt t="196154" x="4643438" y="2357438"/>
          <p14:tracePt t="196187" x="4670425" y="2063750"/>
          <p14:tracePt t="196220" x="4670425" y="1857375"/>
          <p14:tracePt t="196254" x="4670425" y="1785938"/>
          <p14:tracePt t="196287" x="4625975" y="1581150"/>
          <p14:tracePt t="196311" x="4616450" y="1500188"/>
          <p14:tracePt t="196344" x="4589463" y="1428750"/>
          <p14:tracePt t="196374" x="4562475" y="1330325"/>
          <p14:tracePt t="196404" x="4518025" y="1204913"/>
          <p14:tracePt t="196437" x="4456113" y="1152525"/>
          <p14:tracePt t="196471" x="4394200" y="1098550"/>
          <p14:tracePt t="196504" x="4295775" y="1036638"/>
          <p14:tracePt t="196537" x="4081463" y="982663"/>
          <p14:tracePt t="196561" x="3938588" y="955675"/>
          <p14:tracePt t="196591" x="3813175" y="955675"/>
          <p14:tracePt t="196624" x="3759200" y="955675"/>
          <p14:tracePt t="196641" x="3697288" y="955675"/>
          <p14:tracePt t="196671" x="3643313" y="955675"/>
          <p14:tracePt t="196704" x="3589338" y="955675"/>
          <p14:tracePt t="196737" x="3517900" y="955675"/>
          <p14:tracePt t="196771" x="3419475" y="955675"/>
          <p14:tracePt t="196804" x="3330575" y="955675"/>
          <p14:tracePt t="196827" x="3268663" y="965200"/>
          <p14:tracePt t="196858" x="3205163" y="973138"/>
          <p14:tracePt t="196890" x="3089275" y="1054100"/>
          <p14:tracePt t="196920" x="2884488" y="1152525"/>
          <p14:tracePt t="196954" x="2741613" y="1214438"/>
          <p14:tracePt t="196987" x="2589213" y="1285875"/>
          <p14:tracePt t="197020" x="2544763" y="1312863"/>
          <p14:tracePt t="197054" x="2509838" y="1374775"/>
          <p14:tracePt t="197077" x="2482850" y="1419225"/>
          <p14:tracePt t="197108" x="2438400" y="1509713"/>
          <p14:tracePt t="197125" x="2428875" y="1536700"/>
          <p14:tracePt t="197157" x="2401888" y="1616075"/>
          <p14:tracePt t="197187" x="2366963" y="1758950"/>
          <p14:tracePt t="197220" x="2322513" y="2000250"/>
          <p14:tracePt t="197254" x="2312988" y="2143125"/>
          <p14:tracePt t="197287" x="2312988" y="2349500"/>
          <p14:tracePt t="197311" x="2312988" y="2509838"/>
          <p14:tracePt t="197344" x="2295525" y="2643188"/>
          <p14:tracePt t="197374" x="2286000" y="2741613"/>
          <p14:tracePt t="197407" x="2286000" y="2840038"/>
          <p14:tracePt t="197437" x="2295525" y="2946400"/>
          <p14:tracePt t="197471" x="2276475" y="3143250"/>
          <p14:tracePt t="197504" x="2276475" y="3278188"/>
          <p14:tracePt t="197537" x="2276475" y="3517900"/>
          <p14:tracePt t="197561" x="2276475" y="3697288"/>
          <p14:tracePt t="197595" x="2276475" y="3921125"/>
          <p14:tracePt t="197625" x="2276475" y="3992563"/>
          <p14:tracePt t="197655" x="2303463" y="4071938"/>
          <p14:tracePt t="197687" x="2330450" y="4179888"/>
          <p14:tracePt t="197720" x="2339975" y="4224338"/>
          <p14:tracePt t="197754" x="2393950" y="4259263"/>
          <p14:tracePt t="197787" x="2571750" y="4278313"/>
          <p14:tracePt t="197812" x="2705100" y="4305300"/>
          <p14:tracePt t="197844" x="2938463" y="4305300"/>
          <p14:tracePt t="197875" x="3232150" y="4322763"/>
          <p14:tracePt t="197907" x="3482975" y="4340225"/>
          <p14:tracePt t="197937" x="3652838" y="4349750"/>
          <p14:tracePt t="197971" x="3751263" y="4349750"/>
          <p14:tracePt t="198004" x="3803650" y="4357688"/>
          <p14:tracePt t="198037" x="3894138" y="4367213"/>
          <p14:tracePt t="198061" x="3929063" y="4367213"/>
          <p14:tracePt t="198092" x="3990975" y="4367213"/>
          <p14:tracePt t="198124" x="4054475" y="4367213"/>
          <p14:tracePt t="198158" x="4160838" y="4357688"/>
          <p14:tracePt t="198187" x="4241800" y="4340225"/>
          <p14:tracePt t="198221" x="4295775" y="4330700"/>
          <p14:tracePt t="198254" x="4348163" y="4330700"/>
          <p14:tracePt t="198287" x="4384675" y="4330700"/>
          <p14:tracePt t="198311" x="4394200" y="4330700"/>
          <p14:tracePt t="198374" x="4419600" y="4305300"/>
          <p14:tracePt t="198404" x="4419600" y="4241800"/>
          <p14:tracePt t="198437" x="4438650" y="4162425"/>
          <p14:tracePt t="198471" x="4446588" y="4000500"/>
          <p14:tracePt t="198504" x="4465638" y="3857625"/>
          <p14:tracePt t="198537" x="4465638" y="3751263"/>
          <p14:tracePt t="198561" x="4465638" y="3643313"/>
          <p14:tracePt t="198594" x="4473575" y="3482975"/>
          <p14:tracePt t="198625" x="4500563" y="3384550"/>
          <p14:tracePt t="198655" x="4500563" y="3224213"/>
          <p14:tracePt t="198687" x="4510088" y="3098800"/>
          <p14:tracePt t="198721" x="4537075" y="2973388"/>
          <p14:tracePt t="198754" x="4537075" y="2946400"/>
          <p14:tracePt t="198787" x="4537075" y="2938463"/>
          <p14:tracePt t="198844" x="4545013" y="2857500"/>
          <p14:tracePt t="198875" x="4527550" y="2687638"/>
          <p14:tracePt t="198907" x="4518025" y="2571750"/>
          <p14:tracePt t="198937" x="4510088" y="2509838"/>
          <p14:tracePt t="198971" x="4500563" y="2473325"/>
          <p14:tracePt t="199004" x="4500563" y="2420938"/>
          <p14:tracePt t="199037" x="4483100" y="2357438"/>
          <p14:tracePt t="199061" x="4465638" y="2241550"/>
          <p14:tracePt t="199092" x="4456113" y="2206625"/>
          <p14:tracePt t="199124" x="4456113" y="2135188"/>
          <p14:tracePt t="199154" x="4456113" y="2116138"/>
          <p14:tracePt t="199187" x="4446588" y="2036763"/>
          <p14:tracePt t="199221" x="4419600" y="1911350"/>
          <p14:tracePt t="199254" x="4419600" y="1758950"/>
          <p14:tracePt t="199287" x="4419600" y="1643063"/>
          <p14:tracePt t="199311" x="4419600" y="1625600"/>
          <p14:tracePt t="199342" x="4411663" y="1608138"/>
          <p14:tracePt t="199374" x="4394200" y="1581150"/>
          <p14:tracePt t="199407" x="4357688" y="1571625"/>
          <p14:tracePt t="199437" x="4340225" y="1544638"/>
          <p14:tracePt t="199471" x="4295775" y="1509713"/>
          <p14:tracePt t="199538" x="4276725" y="1500188"/>
          <p14:tracePt t="199561" x="4259263" y="1490663"/>
          <p14:tracePt t="199595" x="4197350" y="1473200"/>
          <p14:tracePt t="199625" x="4160838" y="1455738"/>
          <p14:tracePt t="199655" x="4071938" y="1438275"/>
          <p14:tracePt t="199687" x="4010025" y="1438275"/>
          <p14:tracePt t="199721" x="3929063" y="1438275"/>
          <p14:tracePt t="199754" x="3822700" y="1455738"/>
          <p14:tracePt t="199788" x="3633788" y="1455738"/>
          <p14:tracePt t="199811" x="3554413" y="1465263"/>
          <p14:tracePt t="199845" x="3455988" y="1500188"/>
          <p14:tracePt t="199875" x="3438525" y="1517650"/>
          <p14:tracePt t="199907" x="3411538" y="1490663"/>
          <p14:tracePt t="199937" x="3375025" y="1473200"/>
          <p14:tracePt t="199971" x="3330575" y="1465263"/>
          <p14:tracePt t="200004" x="3259138" y="1465263"/>
          <p14:tracePt t="200038" x="3179763" y="1446213"/>
          <p14:tracePt t="200061" x="3125788" y="1446213"/>
          <p14:tracePt t="200095" x="3081338" y="1473200"/>
          <p14:tracePt t="200125" x="2965450" y="1562100"/>
          <p14:tracePt t="200157" x="2894013" y="1581150"/>
          <p14:tracePt t="200188" x="2867025" y="1581150"/>
          <p14:tracePt t="200221" x="2830513" y="1589088"/>
          <p14:tracePt t="200254" x="2768600" y="1616075"/>
          <p14:tracePt t="200288" x="2714625" y="1643063"/>
          <p14:tracePt t="200311" x="2697163" y="1660525"/>
          <p14:tracePt t="200345" x="2679700" y="1670050"/>
          <p14:tracePt t="200408" x="2660650" y="1670050"/>
          <p14:tracePt t="200454" x="2652713" y="1697038"/>
          <p14:tracePt t="200488" x="2633663" y="1795463"/>
          <p14:tracePt t="200521" x="2598738" y="1866900"/>
          <p14:tracePt t="200554" x="2571750" y="2081213"/>
          <p14:tracePt t="200578" x="2562225" y="2286000"/>
          <p14:tracePt t="200608" x="2536825" y="2455863"/>
          <p14:tracePt t="200625" x="2536825" y="2517775"/>
          <p14:tracePt t="200655" x="2517775" y="2608263"/>
          <p14:tracePt t="200688" x="2500313" y="2670175"/>
          <p14:tracePt t="200721" x="2482850" y="2894013"/>
          <p14:tracePt t="200754" x="2465388" y="3054350"/>
          <p14:tracePt t="200788" x="2446338" y="3187700"/>
          <p14:tracePt t="200811" x="2438400" y="3303588"/>
          <p14:tracePt t="200845" x="2438400" y="3446463"/>
          <p14:tracePt t="200875" x="2438400" y="3608388"/>
          <p14:tracePt t="200908" x="2438400" y="3768725"/>
          <p14:tracePt t="200938" x="2438400" y="3822700"/>
          <p14:tracePt t="200971" x="2438400" y="3956050"/>
          <p14:tracePt t="201004" x="2438400" y="3992563"/>
          <p14:tracePt t="201038" x="2455863" y="4037013"/>
          <p14:tracePt t="201062" x="2455863" y="4098925"/>
          <p14:tracePt t="201095" x="2465388" y="4135438"/>
          <p14:tracePt t="201125" x="2473325" y="4170363"/>
          <p14:tracePt t="201158" x="2509838" y="4224338"/>
          <p14:tracePt t="201188" x="2554288" y="4259263"/>
          <p14:tracePt t="201221" x="2571750" y="4295775"/>
          <p14:tracePt t="201254" x="2608263" y="4313238"/>
          <p14:tracePt t="201288" x="2616200" y="4330700"/>
          <p14:tracePt t="201312" x="2625725" y="4330700"/>
          <p14:tracePt t="201345" x="2643188" y="4340225"/>
          <p14:tracePt t="201375" x="2705100" y="4340225"/>
          <p14:tracePt t="201408" x="2874963" y="4384675"/>
          <p14:tracePt t="201438" x="3054350" y="4384675"/>
          <p14:tracePt t="201471" x="3411538" y="4357688"/>
          <p14:tracePt t="201504" x="3608388" y="4330700"/>
          <p14:tracePt t="201538" x="3776663" y="4286250"/>
          <p14:tracePt t="201562" x="3857625" y="4268788"/>
          <p14:tracePt t="201592" x="3867150" y="4268788"/>
          <p14:tracePt t="201624" x="3875088" y="4268788"/>
          <p14:tracePt t="201671" x="3911600" y="4268788"/>
          <p14:tracePt t="201704" x="3965575" y="4268788"/>
          <p14:tracePt t="201738" x="3990975" y="4268788"/>
          <p14:tracePt t="201921" x="4000500" y="4251325"/>
          <p14:tracePt t="201954" x="4000500" y="4224338"/>
          <p14:tracePt t="201988" x="4000500" y="4214813"/>
          <p14:tracePt t="202021" x="4000500" y="4206875"/>
          <p14:tracePt t="202054" x="4027488" y="4108450"/>
          <p14:tracePt t="202078" x="4017963" y="3857625"/>
          <p14:tracePt t="202109" x="4000500" y="3536950"/>
          <p14:tracePt t="202125" x="4000500" y="3473450"/>
          <p14:tracePt t="202158" x="4010025" y="3286125"/>
          <p14:tracePt t="202188" x="3983038" y="2840038"/>
          <p14:tracePt t="202221" x="3956050" y="2536825"/>
          <p14:tracePt t="202255" x="3929063" y="2330450"/>
          <p14:tracePt t="202288" x="3894138" y="2224088"/>
          <p14:tracePt t="202312" x="3867150" y="2135188"/>
          <p14:tracePt t="202345" x="3830638" y="2036763"/>
          <p14:tracePt t="202375" x="3795713" y="1884363"/>
          <p14:tracePt t="202392" x="3786188" y="1857375"/>
          <p14:tracePt t="202421" x="3741738" y="1741488"/>
          <p14:tracePt t="202455" x="3705225" y="1527175"/>
          <p14:tracePt t="202488" x="3679825" y="1401763"/>
          <p14:tracePt t="202521" x="3633788" y="1276350"/>
          <p14:tracePt t="202545" x="3571875" y="1204913"/>
          <p14:tracePt t="202578" x="3544888" y="1179513"/>
          <p14:tracePt t="202609" x="3527425" y="1152525"/>
          <p14:tracePt t="202626" x="3509963" y="1143000"/>
          <p14:tracePt t="202655" x="3465513" y="1133475"/>
          <p14:tracePt t="202688" x="3419475" y="1108075"/>
          <p14:tracePt t="202722" x="3394075" y="1108075"/>
          <p14:tracePt t="202739" x="3384550" y="1108075"/>
          <p14:tracePt t="202805" x="3357563" y="1108075"/>
          <p14:tracePt t="202828" x="3340100" y="1108075"/>
          <p14:tracePt t="202859" x="3295650" y="1108075"/>
          <p14:tracePt t="202891" x="3259138" y="1098550"/>
          <p14:tracePt t="202921" x="3241675" y="1089025"/>
          <p14:tracePt t="202955" x="3205163" y="1081088"/>
          <p14:tracePt t="203005" x="3197225" y="1081088"/>
          <p14:tracePt t="203038" x="3179763" y="1081088"/>
          <p14:tracePt t="203221" x="3232150" y="1089025"/>
          <p14:tracePt t="203255" x="3348038" y="1089025"/>
          <p14:tracePt t="203288" x="3411538" y="1133475"/>
          <p14:tracePt t="203312" x="3465513" y="1133475"/>
          <p14:tracePt t="203342" x="3527425" y="1143000"/>
          <p14:tracePt t="203374" x="3581400" y="1143000"/>
          <p14:tracePt t="203408" x="3670300" y="1143000"/>
          <p14:tracePt t="203438" x="3751263" y="1143000"/>
          <p14:tracePt t="203488" x="3776663" y="1169988"/>
          <p14:tracePt t="203521" x="3830638" y="1179513"/>
          <p14:tracePt t="203555" x="3840163" y="1179513"/>
          <p14:tracePt t="203594" x="3867150" y="1179513"/>
          <p14:tracePt t="203625" x="3884613" y="1143000"/>
          <p14:tracePt t="203655" x="3902075" y="1125538"/>
          <p14:tracePt t="203688" x="3911600" y="1116013"/>
          <p14:tracePt t="203755" x="3919538" y="1108075"/>
          <p14:tracePt t="203811" x="3919538" y="1098550"/>
          <p14:tracePt t="203845" x="3919538" y="1036638"/>
          <p14:tracePt t="203876" x="3911600" y="955675"/>
          <p14:tracePt t="203892" x="3894138" y="919163"/>
          <p14:tracePt t="203922" x="3867150" y="884238"/>
          <p14:tracePt t="203939" x="3857625" y="884238"/>
          <p14:tracePt t="203988" x="3840163" y="857250"/>
          <p14:tracePt t="204021" x="3813175" y="847725"/>
          <p14:tracePt t="204055" x="3776663" y="847725"/>
          <p14:tracePt t="204078" x="3732213" y="847725"/>
          <p14:tracePt t="204125" x="3714750" y="847725"/>
          <p14:tracePt t="204158" x="3705225" y="847725"/>
          <p14:tracePt t="204205" x="3679825" y="847725"/>
          <p14:tracePt t="204238" x="3616325" y="847725"/>
          <p14:tracePt t="204271" x="3581400" y="847725"/>
          <p14:tracePt t="204305" x="3571875" y="839788"/>
          <p14:tracePt t="204329" x="3536950" y="830263"/>
          <p14:tracePt t="204359" x="3500438" y="812800"/>
          <p14:tracePt t="204392" x="3455988" y="795338"/>
          <p14:tracePt t="204438" x="3429000" y="785813"/>
          <p14:tracePt t="204471" x="3394075" y="785813"/>
          <p14:tracePt t="204538" x="3384550" y="785813"/>
          <p14:tracePt t="204612" x="3375025" y="776288"/>
          <p14:tracePt t="204655" x="3357563" y="776288"/>
          <p14:tracePt t="204688" x="3330575" y="768350"/>
          <p14:tracePt t="204721" x="3313113" y="758825"/>
          <p14:tracePt t="204755" x="3286125" y="750888"/>
          <p14:tracePt t="204788" x="3286125" y="741363"/>
          <p14:tracePt t="204812" x="3276600" y="741363"/>
          <p14:tracePt t="204845" x="3241675" y="741363"/>
          <p14:tracePt t="204922" x="3232150" y="741363"/>
          <p14:tracePt t="204988" x="3205163" y="758825"/>
          <p14:tracePt t="205021" x="3133725" y="758825"/>
          <p14:tracePt t="205055" x="3071813" y="785813"/>
          <p14:tracePt t="205094" x="3044825" y="803275"/>
          <p14:tracePt t="205222" x="3036888" y="803275"/>
          <p14:tracePt t="205361" x="3036888" y="822325"/>
          <p14:tracePt t="205392" x="3044825" y="874713"/>
          <p14:tracePt t="205422" x="3054350" y="901700"/>
          <p14:tracePt t="205455" x="3054350" y="938213"/>
          <p14:tracePt t="205821" x="3054350" y="965200"/>
          <p14:tracePt t="205859" x="3054350" y="982663"/>
          <p14:tracePt t="205988" x="3054350" y="1000125"/>
          <p14:tracePt t="206022" x="3054350" y="1017588"/>
          <p14:tracePt t="206055" x="3054350" y="1036638"/>
          <p14:tracePt t="206172" x="3054350" y="1044575"/>
          <p14:tracePt t="206238" x="3054350" y="1071563"/>
          <p14:tracePt t="206505" x="3054350" y="1081088"/>
          <p14:tracePt t="206844" x="3054350" y="1098550"/>
          <p14:tracePt t="207188" x="3054350" y="1116013"/>
          <p14:tracePt t="207908" x="3054350" y="1125538"/>
          <p14:tracePt t="210875" x="3062288" y="1125538"/>
          <p14:tracePt t="210939" x="3071813" y="1152525"/>
          <p14:tracePt t="210972" x="3089275" y="1169988"/>
          <p14:tracePt t="211006" x="3116263" y="1196975"/>
          <p14:tracePt t="211055" x="3125788" y="1196975"/>
          <p14:tracePt t="211112" x="3143250" y="1196975"/>
          <p14:tracePt t="211222" x="3160713" y="1223963"/>
          <p14:tracePt t="211256" x="3197225" y="1241425"/>
          <p14:tracePt t="211289" x="3241675" y="1241425"/>
          <p14:tracePt t="211313" x="3259138" y="1241425"/>
          <p14:tracePt t="211422" x="3286125" y="1258888"/>
          <p14:tracePt t="211455" x="3340100" y="1241425"/>
          <p14:tracePt t="211489" x="3375025" y="1223963"/>
          <p14:tracePt t="211522" x="3402013" y="1223963"/>
          <p14:tracePt t="211673" x="3411538" y="1204913"/>
          <p14:tracePt t="211706" x="3419475" y="1196975"/>
          <p14:tracePt t="211755" x="3438525" y="1196975"/>
          <p14:tracePt t="211789" x="3490913" y="1214438"/>
          <p14:tracePt t="211813" x="3562350" y="1214438"/>
          <p14:tracePt t="211846" x="3589338" y="1223963"/>
          <p14:tracePt t="211939" x="3625850" y="1223963"/>
          <p14:tracePt t="211972" x="3670300" y="1223963"/>
          <p14:tracePt t="212006" x="3732213" y="1214438"/>
          <p14:tracePt t="212039" x="3741738" y="1196975"/>
          <p14:tracePt t="212063" x="3751263" y="1196975"/>
          <p14:tracePt t="212189" x="3768725" y="1169988"/>
          <p14:tracePt t="212409" x="3768725" y="1160463"/>
          <p14:tracePt t="212439" x="3768725" y="1133475"/>
          <p14:tracePt t="212472" x="3759200" y="1081088"/>
          <p14:tracePt t="212506" x="3751263" y="1027113"/>
          <p14:tracePt t="212539" x="3741738" y="1000125"/>
          <p14:tracePt t="212572" x="3732213" y="973138"/>
          <p14:tracePt t="212596" x="3697288" y="955675"/>
          <p14:tracePt t="212626" x="3643313" y="938213"/>
          <p14:tracePt t="212644" x="3608388" y="911225"/>
          <p14:tracePt t="212673" x="3581400" y="901700"/>
          <p14:tracePt t="212706" x="3544888" y="901700"/>
          <p14:tracePt t="212739" x="3473450" y="893763"/>
          <p14:tracePt t="212772" x="3357563" y="884238"/>
          <p14:tracePt t="212806" x="3214688" y="839788"/>
          <p14:tracePt t="212830" x="3143250" y="830263"/>
          <p14:tracePt t="212863" x="3071813" y="812800"/>
          <p14:tracePt t="212893" x="3027363" y="795338"/>
          <p14:tracePt t="212926" x="3000375" y="803275"/>
          <p14:tracePt t="212956" x="2946400" y="822325"/>
          <p14:tracePt t="212989" x="2928938" y="839788"/>
          <p14:tracePt t="213022" x="2919413" y="884238"/>
          <p14:tracePt t="213056" x="2919413" y="946150"/>
          <p14:tracePt t="213080" x="2919413" y="990600"/>
          <p14:tracePt t="213113" x="2946400" y="1036638"/>
          <p14:tracePt t="213127" x="2965450" y="1044575"/>
          <p14:tracePt t="213160" x="3027363" y="1098550"/>
          <p14:tracePt t="213189" x="3089275" y="1133475"/>
          <p14:tracePt t="213222" x="3251200" y="1169988"/>
          <p14:tracePt t="213256" x="3348038" y="1169988"/>
          <p14:tracePt t="213289" x="3482975" y="1169988"/>
          <p14:tracePt t="213307" x="3517900" y="1160463"/>
          <p14:tracePt t="213330" x="3571875" y="1160463"/>
          <p14:tracePt t="213360" x="3598863" y="1133475"/>
          <p14:tracePt t="213392" x="3616325" y="1098550"/>
          <p14:tracePt t="213426" x="3633788" y="1044575"/>
          <p14:tracePt t="213456" x="3633788" y="990600"/>
          <p14:tracePt t="213489" x="3616325" y="928688"/>
          <p14:tracePt t="213507" x="3608388" y="911225"/>
          <p14:tracePt t="213539" x="3581400" y="884238"/>
          <p14:tracePt t="213572" x="3517900" y="874713"/>
          <p14:tracePt t="213596" x="3500438" y="874713"/>
          <p14:tracePt t="213626" x="3455988" y="866775"/>
          <p14:tracePt t="213644" x="3419475" y="866775"/>
          <p14:tracePt t="213673" x="3340100" y="866775"/>
          <p14:tracePt t="213690" x="3322638" y="866775"/>
          <p14:tracePt t="213722" x="3197225" y="884238"/>
          <p14:tracePt t="213756" x="3071813" y="884238"/>
          <p14:tracePt t="213790" x="3036888" y="893763"/>
          <p14:tracePt t="213829" x="3027363" y="901700"/>
          <p14:tracePt t="213863" x="3000375" y="973138"/>
          <p14:tracePt t="213893" x="2982913" y="1027113"/>
          <p14:tracePt t="213923" x="2982913" y="1071563"/>
          <p14:tracePt t="213956" x="2990850" y="1143000"/>
          <p14:tracePt t="213990" x="3036888" y="1231900"/>
          <p14:tracePt t="214007" x="3062288" y="1250950"/>
          <p14:tracePt t="214039" x="3089275" y="1268413"/>
          <p14:tracePt t="214073" x="3152775" y="1295400"/>
          <p14:tracePt t="214096" x="3224213" y="1295400"/>
          <p14:tracePt t="214126" x="3276600" y="1276350"/>
          <p14:tracePt t="214143" x="3313113" y="1268413"/>
          <p14:tracePt t="214173" x="3340100" y="1250950"/>
          <p14:tracePt t="214206" x="3340100" y="1241425"/>
          <p14:tracePt t="214256" x="3340100" y="1223963"/>
          <p14:tracePt t="214322" x="3357563" y="1231900"/>
          <p14:tracePt t="214346" x="3509963" y="1473200"/>
          <p14:tracePt t="214377" x="4027488" y="1946275"/>
          <p14:tracePt t="214409" x="4465638" y="2268538"/>
          <p14:tracePt t="214439" x="4633913" y="2401888"/>
          <p14:tracePt t="214473" x="4633913" y="2411413"/>
          <p14:tracePt t="214674" x="4598988" y="2366963"/>
          <p14:tracePt t="214690" x="4589463" y="2357438"/>
          <p14:tracePt t="214723" x="4572000" y="2303463"/>
          <p14:tracePt t="214756" x="4572000" y="2268538"/>
          <p14:tracePt t="214829" x="4554538" y="2268538"/>
          <p14:tracePt t="214956" x="4537075" y="2241550"/>
          <p14:tracePt t="214990" x="4510088" y="2206625"/>
          <p14:tracePt t="215022" x="4456113" y="2179638"/>
          <p14:tracePt t="215056" x="4394200" y="2152650"/>
          <p14:tracePt t="215080" x="4357688" y="2143125"/>
          <p14:tracePt t="215113" x="4276725" y="2143125"/>
          <p14:tracePt t="215144" x="4251325" y="2143125"/>
          <p14:tracePt t="215176" x="4232275" y="2143125"/>
          <p14:tracePt t="215223" x="4205288" y="2143125"/>
          <p14:tracePt t="215256" x="4187825" y="2187575"/>
          <p14:tracePt t="215290" x="4170363" y="2251075"/>
          <p14:tracePt t="215307" x="4170363" y="2278063"/>
          <p14:tracePt t="215346" x="4170363" y="2322513"/>
          <p14:tracePt t="215377" x="4170363" y="2374900"/>
          <p14:tracePt t="215410" x="4152900" y="2420938"/>
          <p14:tracePt t="215439" x="4152900" y="2428875"/>
          <p14:tracePt t="215506" x="4170363" y="2438400"/>
          <p14:tracePt t="215539" x="4197350" y="2465388"/>
          <p14:tracePt t="215563" x="4224338" y="2473325"/>
          <p14:tracePt t="215597" x="4259263" y="2482850"/>
          <p14:tracePt t="215630" x="4295775" y="2482850"/>
          <p14:tracePt t="215660" x="4357688" y="2492375"/>
          <p14:tracePt t="215689" x="4402138" y="2492375"/>
          <p14:tracePt t="215756" x="4419600" y="2492375"/>
          <p14:tracePt t="215789" x="4456113" y="2482850"/>
          <p14:tracePt t="215863" x="4473575" y="2446338"/>
          <p14:tracePt t="215894" x="4491038" y="2393950"/>
          <p14:tracePt t="215926" x="4500563" y="2349500"/>
          <p14:tracePt t="215956" x="4500563" y="2322513"/>
          <p14:tracePt t="215990" x="4473575" y="2278063"/>
          <p14:tracePt t="216023" x="4456113" y="2224088"/>
          <p14:tracePt t="216056" x="4438650" y="2179638"/>
          <p14:tracePt t="216080" x="4419600" y="2160588"/>
          <p14:tracePt t="216110" x="4375150" y="2152650"/>
          <p14:tracePt t="216127" x="4367213" y="2152650"/>
          <p14:tracePt t="216160" x="4303713" y="2143125"/>
          <p14:tracePt t="216190" x="4259263" y="2143125"/>
          <p14:tracePt t="216223" x="4214813" y="2143125"/>
          <p14:tracePt t="216256" x="4160838" y="2152650"/>
          <p14:tracePt t="216290" x="4125913" y="2187575"/>
          <p14:tracePt t="216314" x="4108450" y="2214563"/>
          <p14:tracePt t="216347" x="4108450" y="2259013"/>
          <p14:tracePt t="216377" x="4143375" y="2312988"/>
          <p14:tracePt t="216410" x="4205288" y="2339975"/>
          <p14:tracePt t="216440" x="4276725" y="2420938"/>
          <p14:tracePt t="216473" x="4303713" y="2563813"/>
          <p14:tracePt t="216506" x="4303713" y="2751138"/>
          <p14:tracePt t="216540" x="4295775" y="2778125"/>
          <p14:tracePt t="216706" x="4295775" y="2714625"/>
          <p14:tracePt t="216739" x="4295775" y="2660650"/>
          <p14:tracePt t="216773" x="4303713" y="2635250"/>
          <p14:tracePt t="216806" x="4303713" y="2625725"/>
          <p14:tracePt t="216910" x="4303713" y="2635250"/>
          <p14:tracePt t="216956" x="4303713" y="2652713"/>
          <p14:tracePt t="217023" x="4303713" y="2660650"/>
          <p14:tracePt t="217073" x="4303713" y="2706688"/>
          <p14:tracePt t="217097" x="4303713" y="2803525"/>
          <p14:tracePt t="217127" x="4303713" y="2822575"/>
          <p14:tracePt t="217144" x="4303713" y="2849563"/>
          <p14:tracePt t="217176" x="4303713" y="2901950"/>
          <p14:tracePt t="217206" x="4303713" y="3000375"/>
          <p14:tracePt t="217240" x="4313238" y="3071813"/>
          <p14:tracePt t="217273" x="4313238" y="3179763"/>
          <p14:tracePt t="217306" x="4313238" y="3286125"/>
          <p14:tracePt t="217330" x="4313238" y="3340100"/>
          <p14:tracePt t="217364" x="4313238" y="3492500"/>
          <p14:tracePt t="217393" x="4295775" y="3662363"/>
          <p14:tracePt t="217426" x="4295775" y="3822700"/>
          <p14:tracePt t="217456" x="4295775" y="3894138"/>
          <p14:tracePt t="217490" x="4295775" y="4071938"/>
          <p14:tracePt t="217523" x="4295775" y="4125913"/>
          <p14:tracePt t="217590" x="4295775" y="4135438"/>
          <p14:tracePt t="218290" x="4286250" y="4037013"/>
          <p14:tracePt t="218323" x="4268788" y="3795713"/>
          <p14:tracePt t="218347" x="4224338" y="3500438"/>
          <p14:tracePt t="218377" x="4152900" y="3054350"/>
          <p14:tracePt t="218410" x="4062413" y="2608263"/>
          <p14:tracePt t="218440" x="3983038" y="2295525"/>
          <p14:tracePt t="218473" x="3911600" y="2000250"/>
          <p14:tracePt t="218506" x="3884613" y="1911350"/>
          <p14:tracePt t="218540" x="3867150" y="1830388"/>
          <p14:tracePt t="218564" x="3840163" y="1697038"/>
          <p14:tracePt t="218597" x="3822700" y="1455738"/>
          <p14:tracePt t="218627" x="3803650" y="1374775"/>
          <p14:tracePt t="218644" x="3776663" y="1347788"/>
          <p14:tracePt t="218674" x="3751263" y="1330325"/>
          <p14:tracePt t="218707" x="3724275" y="1312863"/>
          <p14:tracePt t="218740" x="3687763" y="1303338"/>
          <p14:tracePt t="218773" x="3633788" y="1276350"/>
          <p14:tracePt t="218806" x="3608388" y="1250950"/>
          <p14:tracePt t="218830" x="3589338" y="1214438"/>
          <p14:tracePt t="218864" x="3562350" y="1204913"/>
          <p14:tracePt t="218894" x="3554413" y="1204913"/>
          <p14:tracePt t="218927" x="3536950" y="1143000"/>
          <p14:tracePt t="218956" x="3473450" y="1054100"/>
          <p14:tracePt t="218990" x="3411538" y="990600"/>
          <p14:tracePt t="219023" x="3375025" y="990600"/>
          <p14:tracePt t="219057" x="3340100" y="990600"/>
          <p14:tracePt t="219081" x="3313113" y="990600"/>
          <p14:tracePt t="219114" x="3259138" y="1000125"/>
          <p14:tracePt t="219129" x="3241675" y="1000125"/>
          <p14:tracePt t="219161" x="3170238" y="1017588"/>
          <p14:tracePt t="219190" x="3143250" y="1017588"/>
          <p14:tracePt t="219240" x="3133725" y="1017588"/>
          <p14:tracePt t="219273" x="3098800" y="1036638"/>
          <p14:tracePt t="219306" x="3062288" y="1089025"/>
          <p14:tracePt t="219330" x="3054350" y="1098550"/>
          <p14:tracePt t="219393" x="3044825" y="1108075"/>
          <p14:tracePt t="219790" x="3081338" y="1098550"/>
          <p14:tracePt t="219863" x="3098800" y="1098550"/>
          <p14:tracePt t="219894" x="3116263" y="1089025"/>
          <p14:tracePt t="219926" x="3143250" y="1089025"/>
          <p14:tracePt t="219990" x="3160713" y="1089025"/>
          <p14:tracePt t="220040" x="3187700" y="1108075"/>
          <p14:tracePt t="220073" x="3241675" y="1133475"/>
          <p14:tracePt t="220113" x="3286125" y="1160463"/>
          <p14:tracePt t="220144" x="3303588" y="1160463"/>
          <p14:tracePt t="220177" x="3348038" y="1179513"/>
          <p14:tracePt t="220207" x="3384550" y="1179513"/>
          <p14:tracePt t="220240" x="3438525" y="1187450"/>
          <p14:tracePt t="220273" x="3544888" y="1196975"/>
          <p14:tracePt t="220306" x="3705225" y="1223963"/>
          <p14:tracePt t="220332" x="3776663" y="1241425"/>
          <p14:tracePt t="220364" x="3875088" y="1322388"/>
          <p14:tracePt t="220394" x="3946525" y="1438275"/>
          <p14:tracePt t="220427" x="4017963" y="1571625"/>
          <p14:tracePt t="220457" x="4071938" y="1616075"/>
          <p14:tracePt t="220490" x="4089400" y="1625600"/>
          <p14:tracePt t="220590" x="4116388" y="1679575"/>
          <p14:tracePt t="220614" x="4125913" y="1724025"/>
          <p14:tracePt t="220644" x="4143375" y="1741488"/>
          <p14:tracePt t="220757" x="4170363" y="1741488"/>
          <p14:tracePt t="220880" x="4170363" y="1687513"/>
          <p14:tracePt t="220910" x="4179888" y="1527175"/>
          <p14:tracePt t="220940" x="4160838" y="1393825"/>
          <p14:tracePt t="220973" x="4125913" y="1276350"/>
          <p14:tracePt t="221007" x="4062413" y="1179513"/>
          <p14:tracePt t="221040" x="4010025" y="1108075"/>
          <p14:tracePt t="221074" x="3965575" y="1062038"/>
          <p14:tracePt t="221114" x="3946525" y="1044575"/>
          <p14:tracePt t="221144" x="3902075" y="1027113"/>
          <p14:tracePt t="221177" x="3894138" y="1017588"/>
          <p14:tracePt t="221223" x="3894138" y="1009650"/>
          <p14:tracePt t="221290" x="3875088" y="1196975"/>
          <p14:tracePt t="221323" x="3875088" y="1384300"/>
          <p14:tracePt t="221348" x="3884613" y="1465263"/>
          <p14:tracePt t="221377" x="3902075" y="1509713"/>
          <p14:tracePt t="221410" x="3902075" y="1517650"/>
          <p14:tracePt t="221474" x="3848100" y="1295400"/>
          <p14:tracePt t="221507" x="3795713" y="1125538"/>
          <p14:tracePt t="221540" x="3776663" y="1089025"/>
          <p14:tracePt t="221573" x="3759200" y="1044575"/>
          <p14:tracePt t="221597" x="3724275" y="973138"/>
          <p14:tracePt t="221630" x="3652838" y="893763"/>
          <p14:tracePt t="221661" x="3527425" y="847725"/>
          <p14:tracePt t="221690" x="3348038" y="795338"/>
          <p14:tracePt t="221723" x="3259138" y="795338"/>
          <p14:tracePt t="221757" x="3197225" y="795338"/>
          <p14:tracePt t="221790" x="3170238" y="857250"/>
          <p14:tracePt t="221823" x="3098800" y="1000125"/>
          <p14:tracePt t="221847" x="3062288" y="1071563"/>
          <p14:tracePt t="221881" x="3054350" y="1179513"/>
          <p14:tracePt t="221911" x="3089275" y="1223963"/>
          <p14:tracePt t="221940" x="3170238" y="1250950"/>
          <p14:tracePt t="221973" x="3419475" y="1366838"/>
          <p14:tracePt t="222007" x="3741738" y="1608138"/>
          <p14:tracePt t="222040" x="4044950" y="1785938"/>
          <p14:tracePt t="222073" x="4340225" y="2017713"/>
          <p14:tracePt t="222097" x="4357688" y="2063750"/>
          <p14:tracePt t="222129" x="4348163" y="2098675"/>
          <p14:tracePt t="222190" x="4348163" y="2108200"/>
          <p14:tracePt t="222223" x="4340225" y="2143125"/>
          <p14:tracePt t="222257" x="4340225" y="2179638"/>
          <p14:tracePt t="222340" x="4330700" y="2098675"/>
          <p14:tracePt t="222364" x="4322763" y="2071688"/>
          <p14:tracePt t="222394" x="4295775" y="2063750"/>
          <p14:tracePt t="222427" x="4286250" y="2063750"/>
          <p14:tracePt t="222474" x="4259263" y="2116138"/>
          <p14:tracePt t="222507" x="4232275" y="2197100"/>
          <p14:tracePt t="222540" x="4232275" y="2278063"/>
          <p14:tracePt t="222574" x="4224338" y="2438400"/>
          <p14:tracePt t="222597" x="4224338" y="2492375"/>
          <p14:tracePt t="222628" x="4232275" y="2544763"/>
          <p14:tracePt t="222661" x="4251325" y="2598738"/>
          <p14:tracePt t="222690" x="4295775" y="2625725"/>
          <p14:tracePt t="222724" x="4330700" y="2625725"/>
          <p14:tracePt t="222757" x="4367213" y="2625725"/>
          <p14:tracePt t="222774" x="4402138" y="2625725"/>
          <p14:tracePt t="222807" x="4491038" y="2625725"/>
          <p14:tracePt t="222840" x="4527550" y="2616200"/>
          <p14:tracePt t="222864" x="4545013" y="2563813"/>
          <p14:tracePt t="222894" x="4545013" y="2473325"/>
          <p14:tracePt t="222927" x="4562475" y="2339975"/>
          <p14:tracePt t="222957" x="4554538" y="2251075"/>
          <p14:tracePt t="222974" x="4545013" y="2241550"/>
          <p14:tracePt t="223007" x="4527550" y="2197100"/>
          <p14:tracePt t="223040" x="4510088" y="2187575"/>
          <p14:tracePt t="223074" x="4402138" y="2187575"/>
          <p14:tracePt t="223097" x="4286250" y="2179638"/>
          <p14:tracePt t="223131" x="4205288" y="2179638"/>
          <p14:tracePt t="223161" x="4125913" y="2197100"/>
          <p14:tracePt t="223190" x="4098925" y="2206625"/>
          <p14:tracePt t="223224" x="4054475" y="2259013"/>
          <p14:tracePt t="223257" x="4044950" y="2322513"/>
          <p14:tracePt t="223290" x="4054475" y="2374900"/>
          <p14:tracePt t="223324" x="4089400" y="2411413"/>
          <p14:tracePt t="223347" x="4116388" y="2438400"/>
          <p14:tracePt t="223381" x="4197350" y="2482850"/>
          <p14:tracePt t="223411" x="4303713" y="2482850"/>
          <p14:tracePt t="223441" x="4322763" y="2482850"/>
          <p14:tracePt t="223474" x="4375150" y="2473325"/>
          <p14:tracePt t="223524" x="4419600" y="2438400"/>
          <p14:tracePt t="223557" x="4438650" y="2411413"/>
          <p14:tracePt t="223590" x="4446588" y="2374900"/>
          <p14:tracePt t="223614" x="4446588" y="2349500"/>
          <p14:tracePt t="223645" x="4446588" y="2303463"/>
          <p14:tracePt t="223678" x="4419600" y="2251075"/>
          <p14:tracePt t="223707" x="4394200" y="2197100"/>
          <p14:tracePt t="223740" x="4330700" y="2187575"/>
          <p14:tracePt t="223774" x="4214813" y="2197100"/>
          <p14:tracePt t="223807" x="4160838" y="2197100"/>
          <p14:tracePt t="223847" x="4116388" y="2232025"/>
          <p14:tracePt t="223881" x="4089400" y="2241550"/>
          <p14:tracePt t="223941" x="4089400" y="2268538"/>
          <p14:tracePt t="223974" x="4133850" y="2357438"/>
          <p14:tracePt t="224007" x="4187825" y="2411413"/>
          <p14:tracePt t="224041" x="4276725" y="2473325"/>
          <p14:tracePt t="224074" x="4340225" y="2473325"/>
          <p14:tracePt t="224098" x="4394200" y="2492375"/>
          <p14:tracePt t="224128" x="4446588" y="2492375"/>
          <p14:tracePt t="224145" x="4491038" y="2473325"/>
          <p14:tracePt t="224177" x="4518025" y="2446338"/>
          <p14:tracePt t="224207" x="4537075" y="2401888"/>
          <p14:tracePt t="224241" x="4545013" y="2349500"/>
          <p14:tracePt t="224274" x="4537075" y="2330450"/>
          <p14:tracePt t="224307" x="4510088" y="2322513"/>
          <p14:tracePt t="224341" x="4438650" y="2420938"/>
          <p14:tracePt t="224365" x="4402138" y="2544763"/>
          <p14:tracePt t="224394" x="4394200" y="2660650"/>
          <p14:tracePt t="224427" x="4394200" y="2759075"/>
          <p14:tracePt t="224457" x="4394200" y="2803525"/>
          <p14:tracePt t="224507" x="4394200" y="2813050"/>
          <p14:tracePt t="224614" x="4375150" y="2803525"/>
          <p14:tracePt t="224644" x="4357688" y="2724150"/>
          <p14:tracePt t="224675" x="4340225" y="2643188"/>
          <p14:tracePt t="224707" x="4330700" y="2598738"/>
          <p14:tracePt t="224927" x="4330700" y="2643188"/>
          <p14:tracePt t="224957" x="4330700" y="2679700"/>
          <p14:tracePt t="224991" x="4330700" y="2706688"/>
          <p14:tracePt t="225041" x="4330700" y="2759075"/>
          <p14:tracePt t="225074" x="4330700" y="2822575"/>
          <p14:tracePt t="225097" x="4330700" y="2849563"/>
          <p14:tracePt t="225128" x="4330700" y="2857500"/>
          <p14:tracePt t="225177" x="4330700" y="2901950"/>
          <p14:tracePt t="225207" x="4330700" y="3027363"/>
          <p14:tracePt t="225241" x="4330700" y="3125788"/>
          <p14:tracePt t="225274" x="4322763" y="3241675"/>
          <p14:tracePt t="225307" x="4303713" y="3411538"/>
          <p14:tracePt t="225341" x="4322763" y="3571875"/>
          <p14:tracePt t="225364" x="4322763" y="3652838"/>
          <p14:tracePt t="225395" x="4322763" y="3741738"/>
          <p14:tracePt t="225427" x="4340225" y="3876675"/>
          <p14:tracePt t="225457" x="4348163" y="3983038"/>
          <p14:tracePt t="225491" x="4348163" y="4037013"/>
          <p14:tracePt t="225524" x="4348163" y="4098925"/>
          <p14:tracePt t="225557" x="4348163" y="4143375"/>
          <p14:tracePt t="225591" x="4348163" y="4162425"/>
          <p14:tracePt t="225612" x="4348163" y="4170363"/>
          <p14:tracePt t="225991" x="4348163" y="3714750"/>
          <p14:tracePt t="226024" x="4340225" y="2589213"/>
          <p14:tracePt t="226057" x="4313238" y="2197100"/>
          <p14:tracePt t="226091" x="4197350" y="1982788"/>
          <p14:tracePt t="226114" x="4152900" y="1849438"/>
          <p14:tracePt t="226128" x="4108450" y="1714500"/>
          <p14:tracePt t="226161" x="4089400" y="1633538"/>
          <p14:tracePt t="226194" x="4044950" y="1527175"/>
          <p14:tracePt t="226224" x="4010025" y="1419225"/>
          <p14:tracePt t="226257" x="3973513" y="1339850"/>
          <p14:tracePt t="226291" x="3938588" y="1295400"/>
          <p14:tracePt t="226324" x="3911600" y="1285875"/>
          <p14:tracePt t="226348" x="3902075" y="1276350"/>
          <p14:tracePt t="226381" x="3875088" y="1214438"/>
          <p14:tracePt t="226411" x="3830638" y="1152525"/>
          <p14:tracePt t="226441" x="3813175" y="1133475"/>
          <p14:tracePt t="226474" x="3803650" y="1125538"/>
          <p14:tracePt t="226524" x="3795713" y="1125538"/>
          <p14:tracePt t="226557" x="3751263" y="1125538"/>
          <p14:tracePt t="226591" x="3705225" y="1143000"/>
          <p14:tracePt t="226630" x="3687763" y="1152525"/>
          <p14:tracePt t="226707" x="3697288" y="1160463"/>
          <p14:tracePt t="226741" x="3776663" y="1268413"/>
          <p14:tracePt t="226774" x="3857625" y="1517650"/>
          <p14:tracePt t="226807" x="3990975" y="1884363"/>
          <p14:tracePt t="226841" x="4071938" y="2197100"/>
          <p14:tracePt t="226864" x="4081463" y="2339975"/>
          <p14:tracePt t="226895" x="4098925" y="2670175"/>
          <p14:tracePt t="226928" x="4125913" y="2803525"/>
          <p14:tracePt t="226957" x="4133850" y="2830513"/>
          <p14:tracePt t="226991" x="4143375" y="2840038"/>
          <p14:tracePt t="227024" x="4197350" y="2857500"/>
          <p14:tracePt t="227057" x="4259263" y="2857500"/>
          <p14:tracePt t="227091" x="4286250" y="2849563"/>
          <p14:tracePt t="227114" x="4303713" y="2849563"/>
          <p14:tracePt t="227132" x="4348163" y="2840038"/>
          <p14:tracePt t="227161" x="4367213" y="2822575"/>
          <p14:tracePt t="227191" x="4394200" y="2813050"/>
          <p14:tracePt t="227274" x="4394200" y="2795588"/>
          <p14:tracePt t="227307" x="4394200" y="2751138"/>
          <p14:tracePt t="227331" x="4340225" y="2679700"/>
          <p14:tracePt t="227365" x="4286250" y="2652713"/>
          <p14:tracePt t="227395" x="4232275" y="2643188"/>
          <p14:tracePt t="227428" x="4197350" y="2643188"/>
          <p14:tracePt t="227557" x="4160838" y="2687638"/>
          <p14:tracePt t="227582" x="4152900" y="2759075"/>
          <p14:tracePt t="227615" x="4152900" y="2803525"/>
          <p14:tracePt t="227645" x="4160838" y="2840038"/>
          <p14:tracePt t="227678" x="4197350" y="2874963"/>
          <p14:tracePt t="227708" x="4205288" y="2894013"/>
          <p14:tracePt t="227741" x="4251325" y="2928938"/>
          <p14:tracePt t="227774" x="4286250" y="2965450"/>
          <p14:tracePt t="227824" x="4330700" y="2965450"/>
          <p14:tracePt t="227848" x="4348163" y="2973388"/>
          <p14:tracePt t="227882" x="4394200" y="2982913"/>
          <p14:tracePt t="227911" x="4446588" y="2992438"/>
          <p14:tracePt t="227941" x="4483100" y="2965450"/>
          <p14:tracePt t="227974" x="4491038" y="2928938"/>
          <p14:tracePt t="228008" x="4500563" y="2849563"/>
          <p14:tracePt t="228041" x="4500563" y="2778125"/>
          <p14:tracePt t="228074" x="4491038" y="2741613"/>
          <p14:tracePt t="228099" x="4438650" y="2741613"/>
          <p14:tracePt t="228131" x="4419600" y="2751138"/>
          <p14:tracePt t="228241" x="4419600" y="2581275"/>
          <p14:tracePt t="228274" x="4394200" y="2411413"/>
          <p14:tracePt t="228308" x="4384675" y="2322513"/>
          <p14:tracePt t="228444" x="4367213" y="2366963"/>
          <p14:tracePt t="228474" x="4357688" y="2492375"/>
          <p14:tracePt t="228508" x="4357688" y="2616200"/>
          <p14:tracePt t="228541" x="4340225" y="2973388"/>
          <p14:tracePt t="228574" x="4330700" y="3125788"/>
          <p14:tracePt t="228598" x="4330700" y="3197225"/>
          <p14:tracePt t="228631" x="4340225" y="3232150"/>
          <p14:tracePt t="228661" x="4340225" y="3286125"/>
          <p14:tracePt t="228694" x="4340225" y="3384550"/>
          <p14:tracePt t="228724" x="4340225" y="3473450"/>
          <p14:tracePt t="228758" x="4348163" y="3589338"/>
          <p14:tracePt t="228791" x="4348163" y="3643313"/>
          <p14:tracePt t="228824" x="4348163" y="3652838"/>
          <p14:tracePt t="230058" x="4384675" y="3652838"/>
          <p14:tracePt t="231445" x="4313238" y="3652838"/>
          <p14:tracePt t="231475" x="4224338" y="3652838"/>
          <p14:tracePt t="231508" x="4214813" y="3652838"/>
          <p14:tracePt t="231558" x="4197350" y="3384550"/>
          <p14:tracePt t="231591" x="4160838" y="2921000"/>
          <p14:tracePt t="231615" x="4133850" y="2643188"/>
          <p14:tracePt t="231632" x="4081463" y="2339975"/>
          <p14:tracePt t="231662" x="4000500" y="2027238"/>
          <p14:tracePt t="231695" x="3946525" y="1911350"/>
          <p14:tracePt t="231725" x="3894138" y="1849438"/>
          <p14:tracePt t="231758" x="3857625" y="1795463"/>
          <p14:tracePt t="231791" x="3830638" y="1758950"/>
          <p14:tracePt t="231825" x="3724275" y="1571625"/>
          <p14:tracePt t="231848" x="3652838" y="1401763"/>
          <p14:tracePt t="231882" x="3562350" y="1125538"/>
          <p14:tracePt t="231912" x="3527425" y="990600"/>
          <p14:tracePt t="231945" x="3517900" y="965200"/>
          <p14:tracePt t="231975" x="3509963" y="946150"/>
          <p14:tracePt t="232075" x="3473450" y="946150"/>
          <p14:tracePt t="232098" x="3438525" y="946150"/>
          <p14:tracePt t="232131" x="3411538" y="946150"/>
          <p14:tracePt t="232178" x="3402013" y="938213"/>
          <p14:tracePt t="232208" x="3367088" y="938213"/>
          <p14:tracePt t="232241" x="3357563" y="938213"/>
          <p14:tracePt t="232291" x="3348038" y="938213"/>
          <p14:tracePt t="232341" x="3357563" y="965200"/>
          <p14:tracePt t="232381" x="3500438" y="1000125"/>
          <p14:tracePt t="232412" x="3554413" y="1044575"/>
          <p14:tracePt t="232445" x="3633788" y="1054100"/>
          <p14:tracePt t="232475" x="3643313" y="1054100"/>
          <p14:tracePt t="232678" x="3652838" y="1054100"/>
          <p14:tracePt t="232741" x="3598863" y="1054100"/>
          <p14:tracePt t="233075" x="3589338" y="1081088"/>
          <p14:tracePt t="233114" x="3571875" y="1098550"/>
          <p14:tracePt t="233132" x="3571875" y="1108075"/>
          <p14:tracePt t="233162" x="3544888" y="1116013"/>
          <p14:tracePt t="233195" x="3482975" y="1152525"/>
          <p14:tracePt t="233225" x="3455988" y="1152525"/>
          <p14:tracePt t="233258" x="3394075" y="1152525"/>
          <p14:tracePt t="233291" x="3340100" y="1152525"/>
          <p14:tracePt t="233325" x="3259138" y="1152525"/>
          <p14:tracePt t="233349" x="3224213" y="1152525"/>
          <p14:tracePt t="233382" x="3214688" y="1133475"/>
          <p14:tracePt t="233412" x="3205163" y="1133475"/>
          <p14:tracePt t="233592" x="3384550" y="1133475"/>
          <p14:tracePt t="233616" x="3608388" y="1133475"/>
          <p14:tracePt t="233632" x="3687763" y="1152525"/>
          <p14:tracePt t="233662" x="3830638" y="1179513"/>
          <p14:tracePt t="233695" x="3867150" y="1187450"/>
          <p14:tracePt t="233848" x="3867150" y="1214438"/>
          <p14:tracePt t="233882" x="3848100" y="1231900"/>
          <p14:tracePt t="234008" x="3822700" y="1231900"/>
          <p14:tracePt t="234042" x="3803650" y="1214438"/>
          <p14:tracePt t="234075" x="3786188" y="1196975"/>
          <p14:tracePt t="234148" x="3786188" y="1214438"/>
          <p14:tracePt t="234179" x="3776663" y="1250950"/>
          <p14:tracePt t="234225" x="3776663" y="1285875"/>
          <p14:tracePt t="234275" x="3776663" y="1295400"/>
          <p14:tracePt t="241842" x="3598863" y="1347788"/>
          <p14:tracePt t="241867" x="3411538" y="1374775"/>
          <p14:tracePt t="241899" x="3303588" y="1374775"/>
          <p14:tracePt t="241930" x="3241675" y="1374775"/>
          <p14:tracePt t="241959" x="3232150" y="1374775"/>
          <p14:tracePt t="242109" x="3224213" y="1357313"/>
          <p14:tracePt t="242226" x="3340100" y="1357313"/>
          <p14:tracePt t="242259" x="3509963" y="1366838"/>
          <p14:tracePt t="242293" x="3581400" y="1384300"/>
          <p14:tracePt t="242415" x="3394075" y="1384300"/>
          <p14:tracePt t="242447" x="3133725" y="1384300"/>
          <p14:tracePt t="242476" x="3062288" y="1384300"/>
          <p14:tracePt t="242576" x="3322638" y="1374775"/>
          <p14:tracePt t="242600" x="3724275" y="1303338"/>
          <p14:tracePt t="242633" x="4081463" y="1258888"/>
          <p14:tracePt t="242663" x="4089400" y="1258888"/>
          <p14:tracePt t="242726" x="4089400" y="1231900"/>
          <p14:tracePt t="242760" x="4010025" y="1223963"/>
          <p14:tracePt t="242793" x="3813175" y="1241425"/>
          <p14:tracePt t="242826" x="3724275" y="1250950"/>
          <p14:tracePt t="242859" x="3714750" y="1250950"/>
          <p14:tracePt t="244376" x="3724275" y="1465263"/>
          <p14:tracePt t="244400" x="3724275" y="1581150"/>
          <p14:tracePt t="244430" x="3724275" y="1643063"/>
          <p14:tracePt t="244459" x="3724275" y="1679575"/>
          <p14:tracePt t="244493" x="3679825" y="1776413"/>
          <p14:tracePt t="244526" x="3643313" y="1884363"/>
          <p14:tracePt t="244560" x="3643313" y="1901825"/>
          <p14:tracePt t="244697" x="3705225" y="1893888"/>
          <p14:tracePt t="244726" x="3822700" y="1874838"/>
          <p14:tracePt t="244760" x="3857625" y="1839913"/>
          <p14:tracePt t="244793" x="3894138" y="1785938"/>
          <p14:tracePt t="244826" x="3894138" y="1776413"/>
          <p14:tracePt t="244860" x="3902075" y="1751013"/>
          <p14:tracePt t="244884" x="3867150" y="1724025"/>
          <p14:tracePt t="244913" x="3822700" y="1670050"/>
          <p14:tracePt t="244947" x="3768725" y="1652588"/>
          <p14:tracePt t="244976" x="3660775" y="1562100"/>
          <p14:tracePt t="245009" x="3616325" y="1482725"/>
          <p14:tracePt t="245043" x="3581400" y="1446213"/>
          <p14:tracePt t="245076" x="3554413" y="1438275"/>
          <p14:tracePt t="245110" x="3517900" y="1411288"/>
          <p14:tracePt t="245134" x="3509963" y="1411288"/>
          <p14:tracePt t="245163" x="3438525" y="1411288"/>
          <p14:tracePt t="245197" x="3357563" y="1419225"/>
          <p14:tracePt t="245226" x="3303588" y="1419225"/>
          <p14:tracePt t="245260" x="3241675" y="1419225"/>
          <p14:tracePt t="245293" x="3187700" y="1419225"/>
          <p14:tracePt t="245326" x="3108325" y="1419225"/>
          <p14:tracePt t="245360" x="3000375" y="1446213"/>
          <p14:tracePt t="245383" x="2955925" y="1455738"/>
          <p14:tracePt t="245414" x="2874963" y="1482725"/>
          <p14:tracePt t="245447" x="2803525" y="1527175"/>
          <p14:tracePt t="245477" x="2751138" y="1544638"/>
          <p14:tracePt t="245510" x="2732088" y="1554163"/>
          <p14:tracePt t="245543" x="2714625" y="1598613"/>
          <p14:tracePt t="245576" x="2679700" y="1697038"/>
          <p14:tracePt t="245601" x="2670175" y="1758950"/>
          <p14:tracePt t="245633" x="2652713" y="1849438"/>
          <p14:tracePt t="245651" x="2652713" y="1893888"/>
          <p14:tracePt t="245680" x="2625725" y="2081213"/>
          <p14:tracePt t="245710" x="2625725" y="2357438"/>
          <p14:tracePt t="245743" x="2608263" y="2571750"/>
          <p14:tracePt t="245777" x="2625725" y="2786063"/>
          <p14:tracePt t="245810" x="2643188" y="2955925"/>
          <p14:tracePt t="245843" x="2652713" y="3160713"/>
          <p14:tracePt t="245867" x="2652713" y="3394075"/>
          <p14:tracePt t="245900" x="2670175" y="3616325"/>
          <p14:tracePt t="245930" x="2697163" y="3768725"/>
          <p14:tracePt t="245963" x="2697163" y="3867150"/>
          <p14:tracePt t="245993" x="2705100" y="3929063"/>
          <p14:tracePt t="246027" x="2705100" y="3956050"/>
          <p14:tracePt t="246060" x="2705100" y="4027488"/>
          <p14:tracePt t="246093" x="2714625" y="4081463"/>
          <p14:tracePt t="246117" x="2724150" y="4108450"/>
          <p14:tracePt t="246134" x="2751138" y="4125913"/>
          <p14:tracePt t="246164" x="2786063" y="4179888"/>
          <p14:tracePt t="246196" x="2857500" y="4241800"/>
          <p14:tracePt t="246226" x="2919413" y="4268788"/>
          <p14:tracePt t="246260" x="2973388" y="4305300"/>
          <p14:tracePt t="246293" x="3017838" y="4322763"/>
          <p14:tracePt t="246326" x="3062288" y="4322763"/>
          <p14:tracePt t="246360" x="3089275" y="4322763"/>
          <p14:tracePt t="246384" x="3116263" y="4322763"/>
          <p14:tracePt t="246414" x="3179763" y="4322763"/>
          <p14:tracePt t="246446" x="3232150" y="4313238"/>
          <p14:tracePt t="246477" x="3286125" y="4313238"/>
          <p14:tracePt t="246510" x="3394075" y="4349750"/>
          <p14:tracePt t="246543" x="3544888" y="4349750"/>
          <p14:tracePt t="246577" x="3697288" y="4367213"/>
          <p14:tracePt t="246610" x="3786188" y="4376738"/>
          <p14:tracePt t="246633" x="3830638" y="4376738"/>
          <p14:tracePt t="246664" x="3973513" y="4367213"/>
          <p14:tracePt t="246696" x="4027488" y="4367213"/>
          <p14:tracePt t="246727" x="4044950" y="4367213"/>
          <p14:tracePt t="246760" x="4089400" y="4367213"/>
          <p14:tracePt t="246793" x="4116388" y="4357688"/>
          <p14:tracePt t="246877" x="4170363" y="4340225"/>
          <p14:tracePt t="246900" x="4187825" y="4295775"/>
          <p14:tracePt t="246930" x="4214813" y="4233863"/>
          <p14:tracePt t="246963" x="4232275" y="4179888"/>
          <p14:tracePt t="246993" x="4268788" y="4054475"/>
          <p14:tracePt t="247027" x="4268788" y="3948113"/>
          <p14:tracePt t="247060" x="4268788" y="3840163"/>
          <p14:tracePt t="247093" x="4276725" y="3778250"/>
          <p14:tracePt t="247117" x="4295775" y="3741738"/>
          <p14:tracePt t="247134" x="4295775" y="3733800"/>
          <p14:tracePt t="247164" x="4295775" y="3697288"/>
          <p14:tracePt t="247196" x="4295775" y="3608388"/>
          <p14:tracePt t="247227" x="4295775" y="3554413"/>
          <p14:tracePt t="247260" x="4330700" y="3349625"/>
          <p14:tracePt t="247293" x="4357688" y="3143250"/>
          <p14:tracePt t="247327" x="4357688" y="3036888"/>
          <p14:tracePt t="247360" x="4375150" y="2840038"/>
          <p14:tracePt t="247400" x="4394200" y="2697163"/>
          <p14:tracePt t="247431" x="4411663" y="2625725"/>
          <p14:tracePt t="247463" x="4411663" y="2616200"/>
          <p14:tracePt t="247527" x="4411663" y="2517775"/>
          <p14:tracePt t="247560" x="4419600" y="2322513"/>
          <p14:tracePt t="247593" x="4402138" y="2232025"/>
          <p14:tracePt t="247617" x="4394200" y="2187575"/>
          <p14:tracePt t="247634" x="4394200" y="2170113"/>
          <p14:tracePt t="247664" x="4384675" y="2143125"/>
          <p14:tracePt t="247697" x="4367213" y="2098675"/>
          <p14:tracePt t="247727" x="4330700" y="2071688"/>
          <p14:tracePt t="247760" x="4286250" y="2027238"/>
          <p14:tracePt t="247793" x="4259263" y="2000250"/>
          <p14:tracePt t="247827" x="4224338" y="1946275"/>
          <p14:tracePt t="247860" x="4187825" y="1911350"/>
          <p14:tracePt t="247899" x="4133850" y="1857375"/>
          <p14:tracePt t="247931" x="4098925" y="1839913"/>
          <p14:tracePt t="247963" x="4081463" y="1776413"/>
          <p14:tracePt t="247994" x="4062413" y="1758950"/>
          <p14:tracePt t="248027" x="4054475" y="1741488"/>
          <p14:tracePt t="248060" x="4054475" y="1704975"/>
          <p14:tracePt t="248093" x="4044950" y="1679575"/>
          <p14:tracePt t="248117" x="4027488" y="1670050"/>
          <p14:tracePt t="248134" x="4017963" y="1652588"/>
          <p14:tracePt t="248180" x="3973513" y="1633538"/>
          <p14:tracePt t="248213" x="3919538" y="1633538"/>
          <p14:tracePt t="248244" x="3857625" y="1616075"/>
          <p14:tracePt t="248276" x="3795713" y="1616075"/>
          <p14:tracePt t="248310" x="3643313" y="1608138"/>
          <p14:tracePt t="248344" x="3500438" y="1589088"/>
          <p14:tracePt t="248361" x="3455988" y="1589088"/>
          <p14:tracePt t="248384" x="3402013" y="1589088"/>
          <p14:tracePt t="248414" x="3357563" y="1589088"/>
          <p14:tracePt t="248447" x="3295650" y="1598613"/>
          <p14:tracePt t="248477" x="3214688" y="1616075"/>
          <p14:tracePt t="248510" x="3133725" y="1616075"/>
          <p14:tracePt t="248543" x="3116263" y="1616075"/>
          <p14:tracePt t="248577" x="3108325" y="1616075"/>
          <p14:tracePt t="248633" x="3098800" y="1625600"/>
          <p14:tracePt t="248777" x="3071813" y="1633538"/>
          <p14:tracePt t="248877" x="3054350" y="1670050"/>
          <p14:tracePt t="248901" x="3054350" y="1687513"/>
          <p14:tracePt t="248947" x="3044825" y="1704975"/>
          <p14:tracePt t="248977" x="3036888" y="1724025"/>
          <p14:tracePt t="249010" x="3009900" y="1741488"/>
          <p14:tracePt t="249043" x="2973388" y="1768475"/>
          <p14:tracePt t="249077" x="2938463" y="1795463"/>
          <p14:tracePt t="249117" x="2919413" y="1822450"/>
          <p14:tracePt t="249134" x="2894013" y="1839913"/>
          <p14:tracePt t="249164" x="2857500" y="1893888"/>
          <p14:tracePt t="249197" x="2847975" y="1928813"/>
          <p14:tracePt t="249227" x="2840038" y="1938338"/>
          <p14:tracePt t="249277" x="2822575" y="1955800"/>
          <p14:tracePt t="249310" x="2813050" y="2009775"/>
          <p14:tracePt t="249344" x="2803525" y="2036763"/>
          <p14:tracePt t="249383" x="2803525" y="2054225"/>
          <p14:tracePt t="249415" x="2803525" y="2089150"/>
          <p14:tracePt t="249447" x="2803525" y="2135188"/>
          <p14:tracePt t="249477" x="2813050" y="2214563"/>
          <p14:tracePt t="249510" x="2830513" y="2278063"/>
          <p14:tracePt t="249543" x="2874963" y="2438400"/>
          <p14:tracePt t="249577" x="2894013" y="2608263"/>
          <p14:tracePt t="249610" x="2901950" y="2813050"/>
          <p14:tracePt t="249634" x="2928938" y="2928938"/>
          <p14:tracePt t="249664" x="2938463" y="3009900"/>
          <p14:tracePt t="249697" x="2965450" y="3081338"/>
          <p14:tracePt t="249727" x="2973388" y="3170238"/>
          <p14:tracePt t="249760" x="2990850" y="3241675"/>
          <p14:tracePt t="249794" x="3009900" y="3278188"/>
          <p14:tracePt t="249827" x="3017838" y="3340100"/>
          <p14:tracePt t="249860" x="3036888" y="3384550"/>
          <p14:tracePt t="249884" x="3036888" y="3411538"/>
          <p14:tracePt t="249915" x="3044825" y="3455988"/>
          <p14:tracePt t="249947" x="3044825" y="3492500"/>
          <p14:tracePt t="249977" x="3044825" y="3554413"/>
          <p14:tracePt t="250010" x="3044825" y="3635375"/>
          <p14:tracePt t="250044" x="3044825" y="3697288"/>
          <p14:tracePt t="250077" x="3044825" y="3751263"/>
          <p14:tracePt t="250110" x="3044825" y="3778250"/>
          <p14:tracePt t="250134" x="3044825" y="3786188"/>
          <p14:tracePt t="250197" x="3044825" y="3813175"/>
          <p14:tracePt t="250544" x="3044825" y="3830638"/>
          <p14:tracePt t="251667" x="3044825" y="3840163"/>
          <p14:tracePt t="251698" x="3044825" y="3857625"/>
          <p14:tracePt t="252947" x="3071813" y="3867150"/>
          <p14:tracePt t="252977" x="3116263" y="3778250"/>
          <p14:tracePt t="252995" x="3152775" y="3554413"/>
          <p14:tracePt t="253027" x="3251200" y="3071813"/>
          <p14:tracePt t="253061" x="3268663" y="2635250"/>
          <p14:tracePt t="253094" x="3259138" y="2374900"/>
          <p14:tracePt t="253118" x="3259138" y="2295525"/>
          <p14:tracePt t="253135" x="3241675" y="2241550"/>
          <p14:tracePt t="253165" x="3205163" y="2143125"/>
          <p14:tracePt t="253197" x="3179763" y="2071688"/>
          <p14:tracePt t="253227" x="3170238" y="1992313"/>
          <p14:tracePt t="253261" x="3170238" y="1751013"/>
          <p14:tracePt t="253294" x="3187700" y="1625600"/>
          <p14:tracePt t="253327" x="3187700" y="1589088"/>
          <p14:tracePt t="253361" x="3197225" y="1544638"/>
          <p14:tracePt t="253384" x="3197225" y="1490663"/>
          <p14:tracePt t="253418" x="3197225" y="1374775"/>
          <p14:tracePt t="253448" x="3197225" y="1330325"/>
          <p14:tracePt t="253527" x="3187700" y="1285875"/>
          <p14:tracePt t="253627" x="3179763" y="1276350"/>
          <p14:tracePt t="253635" x="3179763" y="1268413"/>
          <p14:tracePt t="253697" x="3179763" y="1241425"/>
          <p14:tracePt t="253727" x="3179763" y="1214438"/>
          <p14:tracePt t="253761" x="3179763" y="1204913"/>
          <p14:tracePt t="253861" x="3197225" y="1204913"/>
          <p14:tracePt t="253884" x="3251200" y="1204913"/>
          <p14:tracePt t="253918" x="3330575" y="1223963"/>
          <p14:tracePt t="253948" x="3375025" y="1223963"/>
          <p14:tracePt t="253977" x="3402013" y="1223963"/>
          <p14:tracePt t="254011" x="3490913" y="1223963"/>
          <p14:tracePt t="254044" x="3562350" y="1223963"/>
          <p14:tracePt t="254077" x="3652838" y="1231900"/>
          <p14:tracePt t="254167" x="3660775" y="1231900"/>
          <p14:tracePt t="254277" x="3608388" y="1223963"/>
          <p14:tracePt t="254311" x="3517900" y="1214438"/>
          <p14:tracePt t="254344" x="3482975" y="1214438"/>
          <p14:tracePt t="254377" x="3411538" y="1204913"/>
          <p14:tracePt t="254401" x="3348038" y="1204913"/>
          <p14:tracePt t="254431" x="3313113" y="1204913"/>
          <p14:tracePt t="254464" x="3303588" y="1204913"/>
          <p14:tracePt t="254494" x="3286125" y="1204913"/>
          <p14:tracePt t="254527" x="3224213" y="1204913"/>
          <p14:tracePt t="254634" x="3224213" y="1214438"/>
          <p14:tracePt t="254652" x="3303588" y="1214438"/>
          <p14:tracePt t="254682" x="3554413" y="1214438"/>
          <p14:tracePt t="254714" x="3776663" y="1214438"/>
          <p14:tracePt t="254744" x="4027488" y="1401763"/>
          <p14:tracePt t="254777" x="4241800" y="1822450"/>
          <p14:tracePt t="254811" x="4251325" y="1928813"/>
          <p14:tracePt t="254844" x="4251325" y="1973263"/>
          <p14:tracePt t="254900" x="4241800" y="1992313"/>
          <p14:tracePt t="254931" x="4232275" y="2017713"/>
          <p14:tracePt t="254964" x="4232275" y="2044700"/>
          <p14:tracePt t="254995" x="4224338" y="2179638"/>
          <p14:tracePt t="255012" x="4224338" y="2286000"/>
          <p14:tracePt t="255044" x="4241800" y="2420938"/>
          <p14:tracePt t="255077" x="4251325" y="2446338"/>
          <p14:tracePt t="255144" x="4251325" y="2455863"/>
          <p14:tracePt t="255181" x="4259263" y="2374900"/>
          <p14:tracePt t="255199" x="4259263" y="2349500"/>
          <p14:tracePt t="255228" x="4259263" y="2224088"/>
          <p14:tracePt t="255261" x="4232275" y="2152650"/>
          <p14:tracePt t="255294" x="4205288" y="2108200"/>
          <p14:tracePt t="255328" x="4170363" y="2081213"/>
          <p14:tracePt t="255361" x="4143375" y="2071688"/>
          <p14:tracePt t="255385" x="4133850" y="2071688"/>
          <p14:tracePt t="255448" x="4116388" y="2241550"/>
          <p14:tracePt t="255477" x="4125913" y="2438400"/>
          <p14:tracePt t="255511" x="4160838" y="2517775"/>
          <p14:tracePt t="255544" x="4251325" y="2536825"/>
          <p14:tracePt t="255578" x="4330700" y="2544763"/>
          <p14:tracePt t="255611" x="4419600" y="2544763"/>
          <p14:tracePt t="255635" x="4438650" y="2509838"/>
          <p14:tracePt t="255665" x="4483100" y="2401888"/>
          <p14:tracePt t="255698" x="4483100" y="2259013"/>
          <p14:tracePt t="255727" x="4483100" y="2143125"/>
          <p14:tracePt t="255762" x="4375150" y="1955800"/>
          <p14:tracePt t="255794" x="4286250" y="1874838"/>
          <p14:tracePt t="255821" x="4268788" y="1866900"/>
          <p14:tracePt t="255855" x="4224338" y="1874838"/>
          <p14:tracePt t="255887" x="4160838" y="2135188"/>
          <p14:tracePt t="255915" x="4108450" y="2446338"/>
          <p14:tracePt t="255947" x="4108450" y="2544763"/>
          <p14:tracePt t="255978" x="4116388" y="2563813"/>
          <p14:tracePt t="256044" x="4187825" y="2660650"/>
          <p14:tracePt t="256078" x="4251325" y="2822575"/>
          <p14:tracePt t="256111" x="4232275" y="2894013"/>
          <p14:tracePt t="256135" x="4224338" y="2894013"/>
          <p14:tracePt t="256168" x="4214813" y="2894013"/>
          <p14:tracePt t="256278" x="4214813" y="2830513"/>
          <p14:tracePt t="256311" x="4214813" y="2670175"/>
          <p14:tracePt t="256344" x="4214813" y="2581275"/>
          <p14:tracePt t="256369" x="4214813" y="2446338"/>
          <p14:tracePt t="256401" x="4214813" y="2339975"/>
          <p14:tracePt t="256432" x="4214813" y="2322513"/>
          <p14:tracePt t="256544" x="4214813" y="2374900"/>
          <p14:tracePt t="256731" x="4251325" y="2374900"/>
          <p14:tracePt t="256761" x="4276725" y="2374900"/>
          <p14:tracePt t="256811" x="4276725" y="2366963"/>
          <p14:tracePt t="256844" x="4303713" y="2330450"/>
          <p14:tracePt t="256878" x="4313238" y="2303463"/>
          <p14:tracePt t="256902" x="4313238" y="2251075"/>
          <p14:tracePt t="256932" x="4313238" y="2170113"/>
          <p14:tracePt t="256964" x="4259263" y="2054225"/>
          <p14:tracePt t="256995" x="4214813" y="2027238"/>
          <p14:tracePt t="257028" x="4197350" y="2009775"/>
          <p14:tracePt t="257061" x="4179888" y="2009775"/>
          <p14:tracePt t="257095" x="4133850" y="2036763"/>
          <p14:tracePt t="257119" x="4116388" y="2116138"/>
          <p14:tracePt t="257135" x="4098925" y="2197100"/>
          <p14:tracePt t="257168" x="4108450" y="2393950"/>
          <p14:tracePt t="257198" x="4187825" y="2482850"/>
          <p14:tracePt t="257232" x="4259263" y="2527300"/>
          <p14:tracePt t="257261" x="4303713" y="2544763"/>
          <p14:tracePt t="257294" x="4340225" y="2563813"/>
          <p14:tracePt t="257328" x="4438650" y="2527300"/>
          <p14:tracePt t="257361" x="4491038" y="2401888"/>
          <p14:tracePt t="257385" x="4500563" y="2286000"/>
          <p14:tracePt t="257418" x="4446588" y="2089150"/>
          <p14:tracePt t="257449" x="4411663" y="2044700"/>
          <p14:tracePt t="257478" x="4384675" y="2027238"/>
          <p14:tracePt t="257511" x="4367213" y="2027238"/>
          <p14:tracePt t="257594" x="4313238" y="2170113"/>
          <p14:tracePt t="257628" x="4340225" y="2303463"/>
          <p14:tracePt t="257636" x="4348163" y="2312988"/>
          <p14:tracePt t="257668" x="4348163" y="2322513"/>
          <p14:tracePt t="257761" x="4357688" y="2492375"/>
          <p14:tracePt t="257795" x="4357688" y="2687638"/>
          <p14:tracePt t="257828" x="4340225" y="2768600"/>
          <p14:tracePt t="257978" x="4330700" y="2768600"/>
          <p14:tracePt t="258011" x="4322763" y="2751138"/>
          <p14:tracePt t="258044" x="4322763" y="2660650"/>
          <p14:tracePt t="258078" x="4322763" y="2563813"/>
          <p14:tracePt t="258111" x="4322763" y="2554288"/>
          <p14:tracePt t="258682" x="4322763" y="2955925"/>
          <p14:tracePt t="258714" x="4286250" y="3313113"/>
          <p14:tracePt t="258745" x="4303713" y="3822700"/>
          <p14:tracePt t="258778" x="4303713" y="4197350"/>
          <p14:tracePt t="258811" x="4313238" y="4438650"/>
          <p14:tracePt t="258845" x="4313238" y="4465638"/>
          <p14:tracePt t="258878" x="4313238" y="4473575"/>
          <p14:tracePt t="259011" x="4259263" y="3973513"/>
          <p14:tracePt t="259044" x="4179888" y="3259138"/>
          <p14:tracePt t="259078" x="4054475" y="2643188"/>
          <p14:tracePt t="259111" x="3983038" y="2241550"/>
          <p14:tracePt t="259135" x="3929063" y="2081213"/>
          <p14:tracePt t="259152" x="3875088" y="2017713"/>
          <p14:tracePt t="259182" x="3795713" y="1857375"/>
          <p14:tracePt t="259215" x="3776663" y="1795463"/>
          <p14:tracePt t="259245" x="3751263" y="1724025"/>
          <p14:tracePt t="259278" x="3732213" y="1704975"/>
          <p14:tracePt t="259311" x="3660775" y="1608138"/>
          <p14:tracePt t="259344" x="3616325" y="1581150"/>
          <p14:tracePt t="259378" x="3608388" y="1527175"/>
          <p14:tracePt t="259403" x="3517900" y="1446213"/>
          <p14:tracePt t="259432" x="3419475" y="1366838"/>
          <p14:tracePt t="259465" x="3375025" y="1347788"/>
          <p14:tracePt t="259495" x="3322638" y="1339850"/>
          <p14:tracePt t="259528" x="3286125" y="1322388"/>
          <p14:tracePt t="259561" x="3268663" y="1312863"/>
          <p14:tracePt t="259778" x="3276600" y="1285875"/>
          <p14:tracePt t="259811" x="3322638" y="1268413"/>
          <p14:tracePt t="259861" x="3384550" y="1268413"/>
          <p14:tracePt t="259885" x="3438525" y="1268413"/>
          <p14:tracePt t="259918" x="3473450" y="1268413"/>
          <p14:tracePt t="259965" x="3490913" y="1268413"/>
          <p14:tracePt t="259995" x="3536950" y="1268413"/>
          <p14:tracePt t="260095" x="3571875" y="1258888"/>
          <p14:tracePt t="260128" x="3581400" y="1258888"/>
          <p14:tracePt t="260182" x="3581400" y="1241425"/>
          <p14:tracePt t="260215" x="3598863" y="1187450"/>
          <p14:tracePt t="260245" x="3598863" y="1152525"/>
          <p14:tracePt t="260328" x="3598863" y="1143000"/>
          <p14:tracePt t="260361" x="3616325" y="1125538"/>
          <p14:tracePt t="260385" x="3670300" y="1108075"/>
          <p14:tracePt t="260419" x="3687763" y="1062038"/>
          <p14:tracePt t="260449" x="3724275" y="1062038"/>
          <p14:tracePt t="260478" x="3795713" y="1098550"/>
          <p14:tracePt t="260511" x="3875088" y="1258888"/>
          <p14:tracePt t="260545" x="3875088" y="1285875"/>
          <p14:tracePt t="260635" x="3848100" y="1276350"/>
          <p14:tracePt t="260669" x="3732213" y="1179513"/>
          <p14:tracePt t="260699" x="3598863" y="1098550"/>
          <p14:tracePt t="260728" x="3438525" y="1044575"/>
          <p14:tracePt t="260761" x="3268663" y="1036638"/>
          <p14:tracePt t="260795" x="3125788" y="1081088"/>
          <p14:tracePt t="260828" x="3081338" y="1089025"/>
          <p14:tracePt t="261215" x="3187700" y="1204913"/>
          <p14:tracePt t="261245" x="3536950" y="1598613"/>
          <p14:tracePt t="261278" x="3875088" y="2152650"/>
          <p14:tracePt t="261311" x="4027488" y="2349500"/>
          <p14:tracePt t="261345" x="4037013" y="2374900"/>
          <p14:tracePt t="261378" x="4125913" y="2428875"/>
          <p14:tracePt t="261403" x="4197350" y="2465388"/>
          <p14:tracePt t="261433" x="4232275" y="2465388"/>
          <p14:tracePt t="261465" x="4286250" y="2492375"/>
          <p14:tracePt t="261495" x="4384675" y="2536825"/>
          <p14:tracePt t="261528" x="4518025" y="2598738"/>
          <p14:tracePt t="261562" x="4527550" y="2616200"/>
          <p14:tracePt t="261595" x="4527550" y="2679700"/>
          <p14:tracePt t="261628" x="4537075" y="2706688"/>
          <p14:tracePt t="261731" x="4491038" y="2706688"/>
          <p14:tracePt t="261762" x="4438650" y="2679700"/>
          <p14:tracePt t="261795" x="4375150" y="2679700"/>
          <p14:tracePt t="261828" x="4348163" y="2679700"/>
          <p14:tracePt t="261862" x="4313238" y="2714625"/>
          <p14:tracePt t="261885" x="4286250" y="2795588"/>
          <p14:tracePt t="261919" x="4241800" y="2874963"/>
          <p14:tracePt t="261949" x="4232275" y="2921000"/>
          <p14:tracePt t="261982" x="4232275" y="2965450"/>
          <p14:tracePt t="262012" x="4259263" y="3071813"/>
          <p14:tracePt t="262045" x="4286250" y="3098800"/>
          <p14:tracePt t="262078" x="4303713" y="3098800"/>
          <p14:tracePt t="262112" x="4348163" y="3098800"/>
          <p14:tracePt t="262136" x="4367213" y="3098800"/>
          <p14:tracePt t="262153" x="4375150" y="3098800"/>
          <p14:tracePt t="262182" x="4473575" y="3089275"/>
          <p14:tracePt t="262215" x="4491038" y="3044825"/>
          <p14:tracePt t="262245" x="4483100" y="2955925"/>
          <p14:tracePt t="262278" x="4446588" y="2867025"/>
          <p14:tracePt t="262312" x="4402138" y="2857500"/>
          <p14:tracePt t="262345" x="4367213" y="2849563"/>
          <p14:tracePt t="262378" x="4357688" y="2849563"/>
          <p14:tracePt t="262418" x="4348163" y="2857500"/>
          <p14:tracePt t="262512" x="4348163" y="2778125"/>
          <p14:tracePt t="262545" x="4357688" y="2625725"/>
          <p14:tracePt t="262579" x="4384675" y="2278063"/>
          <p14:tracePt t="262611" x="4384675" y="2170113"/>
          <p14:tracePt t="262636" x="4384675" y="2116138"/>
          <p14:tracePt t="262652" x="4357688" y="2116138"/>
          <p14:tracePt t="262683" x="4348163" y="2108200"/>
          <p14:tracePt t="262795" x="4340225" y="2170113"/>
          <p14:tracePt t="262828" x="4357688" y="2374900"/>
          <p14:tracePt t="262862" x="4402138" y="2635250"/>
          <p14:tracePt t="262885" x="4456113" y="2982913"/>
          <p14:tracePt t="262919" x="4572000" y="3375025"/>
          <p14:tracePt t="262949" x="4572000" y="3652838"/>
          <p14:tracePt t="262982" x="4572000" y="3768725"/>
          <p14:tracePt t="263012" x="4598988" y="3884613"/>
          <p14:tracePt t="263045" x="4598988" y="3956050"/>
          <p14:tracePt t="263078" x="4598988" y="4027488"/>
          <p14:tracePt t="263112" x="4598988" y="4037013"/>
          <p14:tracePt t="264579" x="4598988" y="4044950"/>
          <p14:tracePt t="267796" x="4921250" y="3322638"/>
          <p14:tracePt t="267829" x="4875213" y="2544763"/>
          <p14:tracePt t="267862" x="4643438" y="2027238"/>
          <p14:tracePt t="267886" x="4633913" y="2009775"/>
          <p14:tracePt t="267949" x="4633913" y="1982788"/>
          <p14:tracePt t="267982" x="4625975" y="1893888"/>
          <p14:tracePt t="268012" x="4625975" y="1830388"/>
          <p14:tracePt t="268046" x="4598988" y="1581150"/>
          <p14:tracePt t="268079" x="4446588" y="1169988"/>
          <p14:tracePt t="268112" x="4375150" y="1098550"/>
          <p14:tracePt t="268136" x="4197350" y="982663"/>
          <p14:tracePt t="268169" x="3813175" y="884238"/>
          <p14:tracePt t="268199" x="3679825" y="857250"/>
          <p14:tracePt t="268232" x="3517900" y="812800"/>
          <p14:tracePt t="268262" x="3429000" y="812800"/>
          <p14:tracePt t="268296" x="3384550" y="822325"/>
          <p14:tracePt t="268329" x="3330575" y="866775"/>
          <p14:tracePt t="268362" x="3251200" y="919163"/>
          <p14:tracePt t="268386" x="3152775" y="965200"/>
          <p14:tracePt t="268420" x="3098800" y="1009650"/>
          <p14:tracePt t="268450" x="3009900" y="1133475"/>
          <p14:tracePt t="268482" x="2911475" y="1295400"/>
          <p14:tracePt t="268512" x="2874963" y="1393825"/>
          <p14:tracePt t="268546" x="2840038" y="1571625"/>
          <p14:tracePt t="268579" x="2822575" y="1768475"/>
          <p14:tracePt t="268612" x="2847975" y="2214563"/>
          <p14:tracePt t="268636" x="2847975" y="2500313"/>
          <p14:tracePt t="268653" x="2867025" y="2706688"/>
          <p14:tracePt t="268670" x="2894013" y="2928938"/>
          <p14:tracePt t="268700" x="2973388" y="3482975"/>
          <p14:tracePt t="268733" x="2973388" y="3857625"/>
          <p14:tracePt t="268763" x="2982913" y="4116388"/>
          <p14:tracePt t="268796" x="3036888" y="4268788"/>
          <p14:tracePt t="268829" x="3133725" y="4349750"/>
          <p14:tracePt t="268862" x="3187700" y="4376738"/>
          <p14:tracePt t="268886" x="3276600" y="4411663"/>
          <p14:tracePt t="268920" x="3429000" y="4429125"/>
          <p14:tracePt t="268950" x="3633788" y="4411663"/>
          <p14:tracePt t="268983" x="3697288" y="4349750"/>
          <p14:tracePt t="269012" x="3822700" y="4251325"/>
          <p14:tracePt t="269046" x="3884613" y="4241800"/>
          <p14:tracePt t="269079" x="4010025" y="4233863"/>
          <p14:tracePt t="269112" x="4152900" y="4206875"/>
          <p14:tracePt t="269137" x="4232275" y="4187825"/>
          <p14:tracePt t="269170" x="4384675" y="4170363"/>
          <p14:tracePt t="269200" x="4394200" y="4162425"/>
          <p14:tracePt t="269232" x="4419600" y="4044950"/>
          <p14:tracePt t="269263" x="4419600" y="3830638"/>
          <p14:tracePt t="269296" x="4419600" y="3670300"/>
          <p14:tracePt t="269329" x="4402138" y="3563938"/>
          <p14:tracePt t="269363" x="4357688" y="3170238"/>
          <p14:tracePt t="269387" x="4357688" y="2928938"/>
          <p14:tracePt t="269420" x="4357688" y="2778125"/>
          <p14:tracePt t="269450" x="4348163" y="2679700"/>
          <p14:tracePt t="269482" x="4348163" y="2616200"/>
          <p14:tracePt t="269512" x="4348163" y="2581275"/>
          <p14:tracePt t="269546" x="4348163" y="2544763"/>
          <p14:tracePt t="269579" x="4348163" y="2492375"/>
          <p14:tracePt t="269613" x="4348163" y="2465388"/>
          <p14:tracePt t="269936" x="4348163" y="2455863"/>
          <p14:tracePt t="270113" x="4348163" y="2438400"/>
          <p14:tracePt t="279467" x="4179888" y="2455863"/>
          <p14:tracePt t="279501" x="4446588" y="2135188"/>
          <p14:tracePt t="279530" x="4483100" y="2071688"/>
          <p14:tracePt t="279630" x="4500563" y="2071688"/>
          <p14:tracePt t="279664" x="4483100" y="2089150"/>
          <p14:tracePt t="279687" x="4465638" y="2098675"/>
          <p14:tracePt t="279718" x="4402138" y="2089150"/>
          <p14:tracePt t="279750" x="4313238" y="2071688"/>
          <p14:tracePt t="279781" x="4232275" y="2017713"/>
          <p14:tracePt t="279814" x="4224338" y="2009775"/>
          <p14:tracePt t="279920" x="4224338" y="2017713"/>
          <p14:tracePt t="279951" x="4276725" y="2044700"/>
          <p14:tracePt t="280734" x="4187825" y="2063750"/>
          <p14:tracePt t="280764" x="4143375" y="2098675"/>
          <p14:tracePt t="280797" x="4125913" y="2116138"/>
          <p14:tracePt t="280864" x="4098925" y="2116138"/>
          <p14:tracePt t="280897" x="4044950" y="2081213"/>
          <p14:tracePt t="280921" x="3973513" y="2017713"/>
          <p14:tracePt t="280952" x="3894138" y="1920875"/>
          <p14:tracePt t="280968" x="3857625" y="1874838"/>
          <p14:tracePt t="281001" x="3795713" y="1768475"/>
          <p14:tracePt t="281031" x="3741738" y="1724025"/>
          <p14:tracePt t="281064" x="3697288" y="1679575"/>
          <p14:tracePt t="281097" x="3652838" y="1660525"/>
          <p14:tracePt t="281131" x="3633788" y="1652588"/>
          <p14:tracePt t="281148" x="3616325" y="1643063"/>
          <p14:tracePt t="281171" x="3608388" y="1616075"/>
          <p14:tracePt t="281201" x="3544888" y="1589088"/>
          <p14:tracePt t="281234" x="3544888" y="1571625"/>
          <p14:tracePt t="281467" x="3544888" y="1589088"/>
          <p14:tracePt t="281501" x="3562350" y="1625600"/>
          <p14:tracePt t="281531" x="3589338" y="1660525"/>
          <p14:tracePt t="281564" x="3616325" y="1830388"/>
          <p14:tracePt t="281597" x="3616325" y="2152650"/>
          <p14:tracePt t="281631" x="3616325" y="2339975"/>
          <p14:tracePt t="281664" x="3616325" y="2349500"/>
          <p14:tracePt t="281701" x="3598863" y="2349500"/>
          <p14:tracePt t="281751" x="3589338" y="2349500"/>
          <p14:tracePt t="281781" x="3571875" y="2278063"/>
          <p14:tracePt t="281814" x="3536950" y="2206625"/>
          <p14:tracePt t="282114" x="3536950" y="2187575"/>
          <p14:tracePt t="282147" x="3527425" y="2170113"/>
          <p14:tracePt t="282186" x="3517900" y="2152650"/>
          <p14:tracePt t="282397" x="3517900" y="2143125"/>
          <p14:tracePt t="282564" x="3544888" y="2143125"/>
          <p14:tracePt t="282597" x="3643313" y="2179638"/>
          <p14:tracePt t="282631" x="3803650" y="2125663"/>
          <p14:tracePt t="282648" x="3857625" y="1982788"/>
          <p14:tracePt t="282671" x="3902075" y="1946275"/>
          <p14:tracePt t="283484" x="3965575" y="1946275"/>
          <p14:tracePt t="283514" x="4081463" y="1973263"/>
          <p14:tracePt t="283547" x="4116388" y="2000250"/>
          <p14:tracePt t="283581" x="4160838" y="2027238"/>
          <p14:tracePt t="283614" x="4205288" y="2089150"/>
          <p14:tracePt t="283648" x="4276725" y="2152650"/>
          <p14:tracePt t="283671" x="4303713" y="2179638"/>
          <p14:tracePt t="283702" x="4313238" y="2179638"/>
          <p14:tracePt t="283921" x="4322763" y="2197100"/>
          <p14:tracePt t="283951" x="4402138" y="2232025"/>
          <p14:tracePt t="283984" x="4446588" y="2268538"/>
          <p14:tracePt t="284014" x="4465638" y="2268538"/>
          <p14:tracePt t="284048" x="4465638" y="2278063"/>
          <p14:tracePt t="284148" x="4465638" y="2286000"/>
          <p14:tracePt t="284598" x="4500563" y="2259013"/>
          <p14:tracePt t="284631" x="4527550" y="2232025"/>
          <p14:tracePt t="284649" x="4527550" y="2214563"/>
          <p14:tracePt t="284688" x="4527550" y="2170113"/>
          <p14:tracePt t="284719" x="4527550" y="2152650"/>
          <p14:tracePt t="284751" x="4518025" y="2098675"/>
          <p14:tracePt t="284781" x="4483100" y="2054225"/>
          <p14:tracePt t="284814" x="4456113" y="2000250"/>
          <p14:tracePt t="284848" x="4402138" y="1946275"/>
          <p14:tracePt t="284881" x="4330700" y="1830388"/>
          <p14:tracePt t="284914" x="4224338" y="1758950"/>
          <p14:tracePt t="284938" x="4197350" y="1741488"/>
          <p14:tracePt t="284969" x="4187825" y="1741488"/>
          <p14:tracePt t="285014" x="4179888" y="1724025"/>
          <p14:tracePt t="285148" x="4251325" y="1803400"/>
          <p14:tracePt t="285172" x="4348163" y="1884363"/>
          <p14:tracePt t="285202" x="4438650" y="2017713"/>
          <p14:tracePt t="285235" x="4473575" y="2054225"/>
          <p14:tracePt t="285315" x="4483100" y="2081213"/>
          <p14:tracePt t="285348" x="4491038" y="2125663"/>
          <p14:tracePt t="285381" x="4491038" y="2160588"/>
          <p14:tracePt t="285985" x="4491038" y="2197100"/>
          <p14:tracePt t="286015" x="4491038" y="2214563"/>
          <p14:tracePt t="286064" x="4491038" y="2232025"/>
          <p14:tracePt t="286098" x="4491038" y="2312988"/>
          <p14:tracePt t="286148" x="4491038" y="2322513"/>
          <p14:tracePt t="286298" x="4491038" y="2339975"/>
          <p14:tracePt t="286331" x="4491038" y="2349500"/>
          <p14:tracePt t="286365" x="4491038" y="2357438"/>
          <p14:tracePt t="286398" x="4518025" y="2411413"/>
          <p14:tracePt t="286422" x="4527550" y="2446338"/>
          <p14:tracePt t="286455" x="4554538" y="2482850"/>
          <p14:tracePt t="286485" x="4589463" y="2482850"/>
          <p14:tracePt t="286515" x="4608513" y="2500313"/>
          <p14:tracePt t="286548" x="4625975" y="2536825"/>
          <p14:tracePt t="286581" x="4652963" y="2536825"/>
          <p14:tracePt t="286615" x="4670425" y="2563813"/>
          <p14:tracePt t="286648" x="4679950" y="2589213"/>
          <p14:tracePt t="286672" x="4687888" y="2598738"/>
          <p14:tracePt t="286705" x="4724400" y="2687638"/>
          <p14:tracePt t="286735" x="4732338" y="2741613"/>
          <p14:tracePt t="286768" x="4732338" y="2751138"/>
          <p14:tracePt t="286815" x="4741863" y="2751138"/>
          <p14:tracePt t="286865" x="4741863" y="2768600"/>
          <p14:tracePt t="286985" x="4741863" y="2795588"/>
          <p14:tracePt t="287018" x="4741863" y="2822575"/>
          <p14:tracePt t="287048" x="4732338" y="2830513"/>
          <p14:tracePt t="287115" x="4724400" y="2840038"/>
          <p14:tracePt t="287148" x="4714875" y="2857500"/>
          <p14:tracePt t="287171" x="4714875" y="2874963"/>
          <p14:tracePt t="287205" x="4714875" y="2894013"/>
          <p14:tracePt t="287235" x="4714875" y="2911475"/>
          <p14:tracePt t="287298" x="4705350" y="2938463"/>
          <p14:tracePt t="287331" x="4705350" y="2992438"/>
          <p14:tracePt t="287365" x="4679950" y="3108325"/>
          <p14:tracePt t="287398" x="4679950" y="3224213"/>
          <p14:tracePt t="287421" x="4679950" y="3259138"/>
          <p14:tracePt t="287455" x="4679950" y="3357563"/>
          <p14:tracePt t="287485" x="4697413" y="3536950"/>
          <p14:tracePt t="287515" x="4697413" y="3706813"/>
          <p14:tracePt t="287548" x="4697413" y="3813175"/>
          <p14:tracePt t="287581" x="4697413" y="3840163"/>
          <p14:tracePt t="287735" x="4687888" y="3929063"/>
          <p14:tracePt t="287765" x="4687888" y="3973513"/>
          <p14:tracePt t="287915" x="4679950" y="3992563"/>
          <p14:tracePt t="288032" x="4679950" y="4000500"/>
          <p14:tracePt t="288098" x="4679950" y="4010025"/>
          <p14:tracePt t="288131" x="4679950" y="4027488"/>
          <p14:tracePt t="288315" x="4679950" y="4000500"/>
          <p14:tracePt t="288348" x="4679950" y="3948113"/>
          <p14:tracePt t="288381" x="4660900" y="3948113"/>
          <p14:tracePt t="288431" x="4660900" y="3938588"/>
          <p14:tracePt t="288705" x="4714875" y="4010025"/>
          <p14:tracePt t="288735" x="4741863" y="4037013"/>
          <p14:tracePt t="288768" x="4741863" y="4044950"/>
          <p14:tracePt t="288898" x="4741863" y="4081463"/>
          <p14:tracePt t="289002" x="4741863" y="3992563"/>
          <p14:tracePt t="289031" x="4732338" y="3849688"/>
          <p14:tracePt t="289065" x="4732338" y="3840163"/>
          <p14:tracePt t="289148" x="4714875" y="3857625"/>
          <p14:tracePt t="289172" x="4697413" y="3992563"/>
          <p14:tracePt t="289202" x="4697413" y="4214813"/>
          <p14:tracePt t="289235" x="4697413" y="4268788"/>
          <p14:tracePt t="289298" x="4697413" y="4152900"/>
          <p14:tracePt t="289332" x="4697413" y="4098925"/>
          <p14:tracePt t="289365" x="4697413" y="4071938"/>
          <p14:tracePt t="289518" x="4697413" y="4108450"/>
          <p14:tracePt t="289632" x="4697413" y="3983038"/>
          <p14:tracePt t="289650" x="4697413" y="3956050"/>
          <p14:tracePt t="289689" x="4697413" y="3929063"/>
          <p14:tracePt t="289768" x="4697413" y="4064000"/>
          <p14:tracePt t="289798" x="4697413" y="4108450"/>
          <p14:tracePt t="289832" x="4697413" y="4116388"/>
          <p14:tracePt t="289915" x="4697413" y="3983038"/>
          <p14:tracePt t="289939" x="4697413" y="3884613"/>
          <p14:tracePt t="289969" x="4697413" y="3867150"/>
          <p14:tracePt t="290082" x="4679950" y="4064000"/>
          <p14:tracePt t="290115" x="4679950" y="4098925"/>
          <p14:tracePt t="290221" x="4768850" y="4098925"/>
          <p14:tracePt t="290252" x="4894263" y="4064000"/>
          <p14:tracePt t="290282" x="4973638" y="4064000"/>
          <p14:tracePt t="290315" x="4992688" y="4064000"/>
          <p14:tracePt t="290398" x="5010150" y="4054475"/>
          <p14:tracePt t="290455" x="5045075" y="4044950"/>
          <p14:tracePt t="290486" x="5064125" y="4010025"/>
          <p14:tracePt t="290519" x="5099050" y="3911600"/>
          <p14:tracePt t="290548" x="5108575" y="3894138"/>
          <p14:tracePt t="290582" x="5108575" y="3876675"/>
          <p14:tracePt t="290650" x="5116513" y="3876675"/>
          <p14:tracePt t="290689" x="5116513" y="3948113"/>
          <p14:tracePt t="290719" x="5116513" y="4037013"/>
          <p14:tracePt t="290752" x="5116513" y="4044950"/>
          <p14:tracePt t="290832" x="5143500" y="4019550"/>
          <p14:tracePt t="290865" x="5143500" y="4000500"/>
          <p14:tracePt t="290955" x="5153025" y="4027488"/>
          <p14:tracePt t="290986" x="5153025" y="4044950"/>
          <p14:tracePt t="291082" x="5170488" y="3973513"/>
          <p14:tracePt t="291115" x="5170488" y="3965575"/>
          <p14:tracePt t="291149" x="5187950" y="3938588"/>
          <p14:tracePt t="291172" x="5214938" y="3929063"/>
          <p14:tracePt t="291205" x="5286375" y="3948113"/>
          <p14:tracePt t="291236" x="5367338" y="3992563"/>
          <p14:tracePt t="291269" x="5429250" y="4019550"/>
          <p14:tracePt t="291299" x="5473700" y="4019550"/>
          <p14:tracePt t="291332" x="5527675" y="4019550"/>
          <p14:tracePt t="291366" x="5564188" y="3992563"/>
          <p14:tracePt t="291383" x="5589588" y="3973513"/>
          <p14:tracePt t="291415" x="5608638" y="3921125"/>
          <p14:tracePt t="291439" x="5616575" y="3902075"/>
          <p14:tracePt t="291469" x="5616575" y="3884613"/>
          <p14:tracePt t="291582" x="5616575" y="3921125"/>
          <p14:tracePt t="291615" x="5616575" y="4037013"/>
          <p14:tracePt t="291649" x="5616575" y="4081463"/>
          <p14:tracePt t="291752" x="5616575" y="4071938"/>
          <p14:tracePt t="291782" x="5616575" y="4010025"/>
          <p14:tracePt t="291815" x="5635625" y="3929063"/>
          <p14:tracePt t="291849" x="5635625" y="3884613"/>
          <p14:tracePt t="291882" x="5635625" y="3867150"/>
          <p14:tracePt t="291986" x="5635625" y="3921125"/>
          <p14:tracePt t="292019" x="5635625" y="3992563"/>
          <p14:tracePt t="292082" x="5635625" y="4000500"/>
          <p14:tracePt t="292235" x="5635625" y="3992563"/>
          <p14:tracePt t="292532" x="5635625" y="3965575"/>
          <p14:tracePt t="292632" x="5635625" y="3973513"/>
          <p14:tracePt t="292689" x="5635625" y="3983038"/>
          <p14:tracePt t="293149" x="5608638" y="4000500"/>
          <p14:tracePt t="293205" x="5608638" y="4010025"/>
          <p14:tracePt t="293252" x="5608638" y="4019550"/>
          <p14:tracePt t="293769" x="5599113" y="4044950"/>
          <p14:tracePt t="294649" x="5589588" y="4044950"/>
          <p14:tracePt t="294706" x="5589588" y="4054475"/>
          <p14:tracePt t="294782" x="5626100" y="4054475"/>
          <p14:tracePt t="294832" x="5643563" y="4054475"/>
          <p14:tracePt t="294866" x="5768975" y="4054475"/>
          <p14:tracePt t="294899" x="5849938" y="4064000"/>
          <p14:tracePt t="294923" x="5875338" y="4064000"/>
          <p14:tracePt t="294969" x="5894388" y="4064000"/>
          <p14:tracePt t="295132" x="5894388" y="4071938"/>
          <p14:tracePt t="295253" x="5902325" y="4071938"/>
          <p14:tracePt t="295282" x="5938838" y="4081463"/>
          <p14:tracePt t="295316" x="5965825" y="4081463"/>
          <p14:tracePt t="295366" x="6000750" y="4081463"/>
          <p14:tracePt t="295399" x="6027738" y="4081463"/>
          <p14:tracePt t="295423" x="6054725" y="4071938"/>
          <p14:tracePt t="295456" x="6072188" y="4064000"/>
          <p14:tracePt t="295582" x="6089650" y="4054475"/>
          <p14:tracePt t="295616" x="6089650" y="4019550"/>
          <p14:tracePt t="295649" x="6089650" y="4010025"/>
          <p14:tracePt t="295799" x="6089650" y="3992563"/>
          <p14:tracePt t="295849" x="6089650" y="3983038"/>
          <p14:tracePt t="296222" x="6089650" y="4000500"/>
          <p14:tracePt t="296349" x="6081713" y="4019550"/>
          <p14:tracePt t="296382" x="6081713" y="4027488"/>
          <p14:tracePt t="297299" x="6072188" y="4054475"/>
          <p14:tracePt t="297333" x="6045200" y="4081463"/>
          <p14:tracePt t="297366" x="5992813" y="4090988"/>
          <p14:tracePt t="297399" x="5929313" y="4108450"/>
          <p14:tracePt t="297423" x="5884863" y="4108450"/>
          <p14:tracePt t="297456" x="5867400" y="4116388"/>
          <p14:tracePt t="297487" x="5849938" y="4116388"/>
          <p14:tracePt t="297582" x="5830888" y="4125913"/>
          <p14:tracePt t="297616" x="5830888" y="4135438"/>
          <p14:tracePt t="297849" x="5822950" y="4125913"/>
          <p14:tracePt t="297940" x="5813425" y="4152900"/>
          <p14:tracePt t="297970" x="5813425" y="4295775"/>
          <p14:tracePt t="298003" x="5813425" y="4376738"/>
          <p14:tracePt t="298033" x="5813425" y="4429125"/>
          <p14:tracePt t="298066" x="5813425" y="4456113"/>
          <p14:tracePt t="298099" x="5803900" y="4500563"/>
          <p14:tracePt t="298133" x="5786438" y="4510088"/>
          <p14:tracePt t="298151" x="5768975" y="4527550"/>
          <p14:tracePt t="298183" x="5751513" y="4527550"/>
          <p14:tracePt t="298222" x="5741988" y="4527550"/>
          <p14:tracePt t="298253" x="5715000" y="4527550"/>
          <p14:tracePt t="298283" x="5688013" y="4527550"/>
          <p14:tracePt t="298316" x="5661025" y="4519613"/>
          <p14:tracePt t="298349" x="5626100" y="4519613"/>
          <p14:tracePt t="298399" x="5616575" y="4527550"/>
          <p14:tracePt t="298456" x="5616575" y="4625975"/>
          <p14:tracePt t="298487" x="5653088" y="4768850"/>
          <p14:tracePt t="298519" x="5661025" y="4830763"/>
          <p14:tracePt t="298549" x="5661025" y="4867275"/>
          <p14:tracePt t="298599" x="5670550" y="4867275"/>
          <p14:tracePt t="298736" x="5661025" y="4822825"/>
          <p14:tracePt t="298770" x="5635625" y="4741863"/>
          <p14:tracePt t="298799" x="5635625" y="4687888"/>
          <p14:tracePt t="298833" x="5626100" y="4652963"/>
          <p14:tracePt t="298866" x="5608638" y="4643438"/>
          <p14:tracePt t="298899" x="5599113" y="4625975"/>
          <p14:tracePt t="298923" x="5599113" y="4616450"/>
          <p14:tracePt t="299033" x="5599113" y="4608513"/>
          <p14:tracePt t="299099" x="5599113" y="4598988"/>
          <p14:tracePt t="299133" x="5661025" y="4564063"/>
          <p14:tracePt t="299236" x="5661025" y="4537075"/>
          <p14:tracePt t="299271" x="5661025" y="4519613"/>
          <p14:tracePt t="299333" x="5572125" y="4519613"/>
          <p14:tracePt t="299366" x="5518150" y="4519613"/>
          <p14:tracePt t="299416" x="5500688" y="4527550"/>
          <p14:tracePt t="299440" x="5456238" y="4527550"/>
          <p14:tracePt t="299473" x="5438775" y="4527550"/>
          <p14:tracePt t="299504" x="5411788" y="4527550"/>
          <p14:tracePt t="299566" x="5402263" y="4527550"/>
          <p14:tracePt t="299722" x="5394325" y="4581525"/>
          <p14:tracePt t="299754" x="5429250" y="4652963"/>
          <p14:tracePt t="299783" x="5438775" y="4687888"/>
          <p14:tracePt t="299816" x="5438775" y="4714875"/>
          <p14:tracePt t="299849" x="5429250" y="4768850"/>
          <p14:tracePt t="299883" x="5421313" y="4813300"/>
          <p14:tracePt t="299916" x="5394325" y="4840288"/>
          <p14:tracePt t="299956" x="5375275" y="4849813"/>
          <p14:tracePt t="300036" x="5357813" y="4849813"/>
          <p14:tracePt t="300066" x="5313363" y="4849813"/>
          <p14:tracePt t="300100" x="5278438" y="4830763"/>
          <p14:tracePt t="300133" x="5214938" y="4805363"/>
          <p14:tracePt t="300150" x="5187950" y="4795838"/>
          <p14:tracePt t="300183" x="5160963" y="4786313"/>
          <p14:tracePt t="300207" x="5143500" y="4778375"/>
          <p14:tracePt t="300237" x="5099050" y="4778375"/>
          <p14:tracePt t="300270" x="5081588" y="4768850"/>
          <p14:tracePt t="300299" x="5027613" y="4741863"/>
          <p14:tracePt t="300333" x="4946650" y="4652963"/>
          <p14:tracePt t="300366" x="4875213" y="4554538"/>
          <p14:tracePt t="300400" x="4848225" y="4500563"/>
          <p14:tracePt t="300423" x="4840288" y="4465638"/>
          <p14:tracePt t="300457" x="4813300" y="4429125"/>
          <p14:tracePt t="300487" x="4813300" y="4402138"/>
          <p14:tracePt t="300520" x="4795838" y="4402138"/>
          <p14:tracePt t="300566" x="4795838" y="4394200"/>
          <p14:tracePt t="300633" x="4795838" y="4500563"/>
          <p14:tracePt t="300651" x="4795838" y="4545013"/>
          <p14:tracePt t="300673" x="4803775" y="4598988"/>
          <p14:tracePt t="300707" x="4830763" y="4652963"/>
          <p14:tracePt t="300737" x="4921250" y="4724400"/>
          <p14:tracePt t="300770" x="4965700" y="4741863"/>
          <p14:tracePt t="300800" x="5089525" y="4822825"/>
          <p14:tracePt t="300833" x="5268913" y="4840288"/>
          <p14:tracePt t="300866" x="5357813" y="4840288"/>
          <p14:tracePt t="300900" x="5375275" y="4840288"/>
          <p14:tracePt t="300973" x="5375275" y="4813300"/>
          <p14:tracePt t="301004" x="5375275" y="4759325"/>
          <p14:tracePt t="301033" x="5375275" y="4697413"/>
          <p14:tracePt t="301066" x="5340350" y="4643438"/>
          <p14:tracePt t="301100" x="5295900" y="4616450"/>
          <p14:tracePt t="301133" x="5278438" y="4608513"/>
          <p14:tracePt t="301253" x="5322888" y="4635500"/>
          <p14:tracePt t="301283" x="5357813" y="4679950"/>
          <p14:tracePt t="301317" x="5367338" y="4733925"/>
          <p14:tracePt t="301350" x="5357813" y="4813300"/>
          <p14:tracePt t="301383" x="5349875" y="4867275"/>
          <p14:tracePt t="301416" x="5349875" y="4884738"/>
          <p14:tracePt t="301473" x="5367338" y="4849813"/>
          <p14:tracePt t="301504" x="5438775" y="4768850"/>
          <p14:tracePt t="301533" x="5500688" y="4608513"/>
          <p14:tracePt t="301566" x="5554663" y="4473575"/>
          <p14:tracePt t="301600" x="5564188" y="4473575"/>
          <p14:tracePt t="301690" x="5589588" y="4537075"/>
          <p14:tracePt t="301724" x="5599113" y="4662488"/>
          <p14:tracePt t="301754" x="5599113" y="4670425"/>
          <p14:tracePt t="301817" x="5599113" y="4679950"/>
          <p14:tracePt t="301850" x="5581650" y="4679950"/>
          <p14:tracePt t="301883" x="5572125" y="4687888"/>
          <p14:tracePt t="301917" x="5500688" y="4714875"/>
          <p14:tracePt t="301940" x="5465763" y="4733925"/>
          <p14:tracePt t="301973" x="5446713" y="4759325"/>
          <p14:tracePt t="302004" x="5438775" y="4805363"/>
          <p14:tracePt t="302033" x="5429250" y="4911725"/>
          <p14:tracePt t="302066" x="5429250" y="4965700"/>
          <p14:tracePt t="302100" x="5483225" y="5010150"/>
          <p14:tracePt t="302133" x="5537200" y="5054600"/>
          <p14:tracePt t="302151" x="5545138" y="5064125"/>
          <p14:tracePt t="302183" x="5572125" y="5064125"/>
          <p14:tracePt t="302223" x="5608638" y="5000625"/>
          <p14:tracePt t="302237" x="5635625" y="4938713"/>
          <p14:tracePt t="302270" x="5751513" y="4778375"/>
          <p14:tracePt t="302300" x="5830888" y="4687888"/>
          <p14:tracePt t="302333" x="5902325" y="4519613"/>
          <p14:tracePt t="302366" x="5938838" y="4492625"/>
          <p14:tracePt t="302400" x="5946775" y="4483100"/>
          <p14:tracePt t="302433" x="5946775" y="4465638"/>
          <p14:tracePt t="302487" x="5956300" y="4465638"/>
          <p14:tracePt t="302533" x="5965825" y="4465638"/>
          <p14:tracePt t="302567" x="5983288" y="4448175"/>
          <p14:tracePt t="302600" x="6018213" y="4448175"/>
          <p14:tracePt t="302633" x="6027738" y="4448175"/>
          <p14:tracePt t="302690" x="6037263" y="4448175"/>
          <p14:tracePt t="302737" x="6045200" y="4448175"/>
          <p14:tracePt t="302770" x="6072188" y="4456113"/>
          <p14:tracePt t="302817" x="6089650" y="4465638"/>
          <p14:tracePt t="302867" x="6099175" y="4465638"/>
          <p14:tracePt t="302900" x="6108700" y="4473575"/>
          <p14:tracePt t="302956" x="6116638" y="4483100"/>
          <p14:tracePt t="303003" x="6116638" y="4527550"/>
          <p14:tracePt t="303033" x="6116638" y="4581525"/>
          <p14:tracePt t="303067" x="6116638" y="4616450"/>
          <p14:tracePt t="303100" x="6116638" y="4662488"/>
          <p14:tracePt t="303133" x="6116638" y="4679950"/>
          <p14:tracePt t="303151" x="6116638" y="4687888"/>
          <p14:tracePt t="303174" x="6116638" y="4697413"/>
          <p14:tracePt t="303207" x="6116638" y="4706938"/>
          <p14:tracePt t="303237" x="6108700" y="4733925"/>
          <p14:tracePt t="303270" x="6045200" y="4741863"/>
          <p14:tracePt t="303300" x="5992813" y="4751388"/>
          <p14:tracePt t="303333" x="5911850" y="4751388"/>
          <p14:tracePt t="303367" x="5849938" y="4751388"/>
          <p14:tracePt t="303400" x="5786438" y="4751388"/>
          <p14:tracePt t="303490" x="5768975" y="4751388"/>
          <p14:tracePt t="303550" x="5751513" y="4768850"/>
          <p14:tracePt t="303600" x="5741988" y="4768850"/>
          <p14:tracePt t="305183" x="5786438" y="4786313"/>
          <p14:tracePt t="305207" x="5849938" y="4778375"/>
          <p14:tracePt t="305238" x="5857875" y="4778375"/>
          <p14:tracePt t="305270" x="5983288" y="4778375"/>
          <p14:tracePt t="305300" x="6064250" y="4768850"/>
          <p14:tracePt t="305350" x="6072188" y="4768850"/>
          <p14:tracePt t="305600" x="6018213" y="4768850"/>
          <p14:tracePt t="305633" x="5965825" y="4768850"/>
          <p14:tracePt t="305651" x="5956300" y="4768850"/>
          <p14:tracePt t="305684" x="5929313" y="4768850"/>
          <p14:tracePt t="305723" x="5921375" y="4768850"/>
          <p14:tracePt t="305755" x="5894388" y="4768850"/>
          <p14:tracePt t="305787" x="5867400" y="4768850"/>
          <p14:tracePt t="305817" x="5822950" y="4768850"/>
          <p14:tracePt t="305850" x="5803900" y="4768850"/>
          <p14:tracePt t="305884" x="5768975" y="4778375"/>
          <p14:tracePt t="305917" x="5751513" y="4778375"/>
          <p14:tracePt t="305973" x="5741988" y="4778375"/>
          <p14:tracePt t="306020" x="5732463" y="4778375"/>
          <p14:tracePt t="306084" x="5724525" y="4786313"/>
          <p14:tracePt t="306134" x="5715000" y="4813300"/>
          <p14:tracePt t="306151" x="5715000" y="4830763"/>
          <p14:tracePt t="306191" x="5715000" y="4840288"/>
          <p14:tracePt t="306271" x="5697538" y="4857750"/>
          <p14:tracePt t="306317" x="5688013" y="4867275"/>
          <p14:tracePt t="306457" x="5688013" y="4884738"/>
          <p14:tracePt t="306504" x="5680075" y="4884738"/>
          <p14:tracePt t="327970" x="5680075" y="4876800"/>
          <p14:tracePt t="327993" x="5680075" y="4857750"/>
          <p14:tracePt t="328024" x="5680075" y="4849813"/>
          <p14:tracePt t="328086" x="5670550" y="4840288"/>
          <p14:tracePt t="328136" x="5653088" y="4840288"/>
          <p14:tracePt t="328203" x="5707063" y="4741863"/>
          <p14:tracePt t="328228" x="5875338" y="4572000"/>
          <p14:tracePt t="328258" x="6116638" y="4429125"/>
          <p14:tracePt t="328275" x="6180138" y="4384675"/>
          <p14:tracePt t="328307" x="6197600" y="4384675"/>
          <p14:tracePt t="328386" x="6224588" y="4278313"/>
          <p14:tracePt t="328420" x="6357938" y="4054475"/>
          <p14:tracePt t="328453" x="6411913" y="3929063"/>
          <p14:tracePt t="328477" x="6411913" y="3849688"/>
          <p14:tracePt t="328508" x="6411913" y="3795713"/>
          <p14:tracePt t="328539" x="6411913" y="3724275"/>
          <p14:tracePt t="328570" x="6394450" y="3670300"/>
          <p14:tracePt t="328603" x="6394450" y="3635375"/>
          <p14:tracePt t="328636" x="6394450" y="3625850"/>
          <p14:tracePt t="328807" x="6446838" y="3438525"/>
          <p14:tracePt t="328836" x="6446838" y="3089275"/>
          <p14:tracePt t="328870" x="6446838" y="2786063"/>
          <p14:tracePt t="328903" x="6446838" y="2455863"/>
          <p14:tracePt t="328937" x="6429375" y="2000250"/>
          <p14:tracePt t="328960" x="6411913" y="1866900"/>
          <p14:tracePt t="328994" x="6411913" y="1731963"/>
          <p14:tracePt t="329024" x="6375400" y="1633538"/>
          <p14:tracePt t="329056" x="6375400" y="1562100"/>
          <p14:tracePt t="329086" x="6367463" y="1455738"/>
          <p14:tracePt t="329120" x="6367463" y="1428750"/>
          <p14:tracePt t="329153" x="6367463" y="1419225"/>
          <p14:tracePt t="329187" x="6367463" y="1393825"/>
          <p14:tracePt t="329260" x="6367463" y="1268413"/>
          <p14:tracePt t="329290" x="6367463" y="1214438"/>
          <p14:tracePt t="329320" x="6367463" y="1187450"/>
          <p14:tracePt t="329353" x="6367463" y="1152525"/>
          <p14:tracePt t="329386" x="6367463" y="1143000"/>
          <p14:tracePt t="329510" x="6357938" y="1116013"/>
          <p14:tracePt t="329540" x="6357938" y="1108075"/>
          <p14:tracePt t="329587" x="6350000" y="1098550"/>
          <p14:tracePt t="329620" x="6350000" y="1044575"/>
          <p14:tracePt t="329653" x="6350000" y="1000125"/>
          <p14:tracePt t="329720" x="6340475" y="990600"/>
          <p14:tracePt t="329774" x="6303963" y="973138"/>
          <p14:tracePt t="329870" x="6296025" y="973138"/>
          <p14:tracePt t="329920" x="6286500" y="973138"/>
          <p14:tracePt t="329976" x="6278563" y="973138"/>
          <p14:tracePt t="330008" x="6259513" y="1071563"/>
          <p14:tracePt t="330040" x="6259513" y="1303338"/>
          <p14:tracePt t="330070" x="6323013" y="1357313"/>
          <p14:tracePt t="330103" x="6384925" y="1374775"/>
          <p14:tracePt t="330136" x="6446838" y="1374775"/>
          <p14:tracePt t="330154" x="6483350" y="1347788"/>
          <p14:tracePt t="330187" x="6518275" y="1258888"/>
          <p14:tracePt t="330220" x="6527800" y="1160463"/>
          <p14:tracePt t="330244" x="6527800" y="1054100"/>
          <p14:tracePt t="330274" x="6483350" y="919163"/>
          <p14:tracePt t="330306" x="6465888" y="874713"/>
          <p14:tracePt t="330387" x="6421438" y="874713"/>
          <p14:tracePt t="330420" x="6357938" y="874713"/>
          <p14:tracePt t="330453" x="6313488" y="919163"/>
          <p14:tracePt t="330477" x="6242050" y="955675"/>
          <p14:tracePt t="330508" x="6224588" y="973138"/>
          <p14:tracePt t="330570" x="6207125" y="973138"/>
          <p14:tracePt t="330603" x="6153150" y="1062038"/>
          <p14:tracePt t="330636" x="5992813" y="1366838"/>
          <p14:tracePt t="330654" x="5884863" y="1598613"/>
          <p14:tracePt t="330687" x="5653088" y="2438400"/>
          <p14:tracePt t="330711" x="5635625" y="2751138"/>
          <p14:tracePt t="330744" x="5608638" y="2973388"/>
          <p14:tracePt t="330775" x="5572125" y="3071813"/>
          <p14:tracePt t="330807" x="5572125" y="3098800"/>
          <p14:tracePt t="330836" x="5554663" y="3108325"/>
          <p14:tracePt t="330870" x="5510213" y="3108325"/>
          <p14:tracePt t="330903" x="5349875" y="3108325"/>
          <p14:tracePt t="330936" x="5259388" y="3108325"/>
          <p14:tracePt t="330961" x="5187950" y="3108325"/>
          <p14:tracePt t="330994" x="5081588" y="3081338"/>
          <p14:tracePt t="331024" x="4884738" y="3017838"/>
          <p14:tracePt t="331057" x="4732338" y="2955925"/>
          <p14:tracePt t="331087" x="4581525" y="2786063"/>
          <p14:tracePt t="331120" x="4429125" y="2517775"/>
          <p14:tracePt t="331153" x="4367213" y="2268538"/>
          <p14:tracePt t="331187" x="4303713" y="1920875"/>
          <p14:tracePt t="331211" x="4251325" y="1830388"/>
          <p14:tracePt t="331244" x="4224338" y="1812925"/>
          <p14:tracePt t="331275" x="4197350" y="1776413"/>
          <p14:tracePt t="331307" x="4125913" y="1687513"/>
          <p14:tracePt t="331337" x="4027488" y="1608138"/>
          <p14:tracePt t="331370" x="3973513" y="1571625"/>
          <p14:tracePt t="331403" x="3894138" y="1500188"/>
          <p14:tracePt t="331437" x="3822700" y="1438275"/>
          <p14:tracePt t="331461" x="3741738" y="1411288"/>
          <p14:tracePt t="331494" x="3589338" y="1401763"/>
          <p14:tracePt t="331524" x="3340100" y="1446213"/>
          <p14:tracePt t="331557" x="3071813" y="1473200"/>
          <p14:tracePt t="331587" x="2884488" y="1465263"/>
          <p14:tracePt t="331620" x="2697163" y="1500188"/>
          <p14:tracePt t="331653" x="2500313" y="1500188"/>
          <p14:tracePt t="331687" x="2214563" y="1571625"/>
          <p14:tracePt t="331720" x="2081213" y="1652588"/>
          <p14:tracePt t="331744" x="1973263" y="1724025"/>
          <p14:tracePt t="331775" x="1874838" y="1849438"/>
          <p14:tracePt t="331807" x="1830388" y="2000250"/>
          <p14:tracePt t="331837" x="1785938" y="2286000"/>
          <p14:tracePt t="331870" x="1751013" y="2446338"/>
          <p14:tracePt t="331903" x="1731963" y="2589213"/>
          <p14:tracePt t="331937" x="1724025" y="2714625"/>
          <p14:tracePt t="331961" x="1724025" y="2840038"/>
          <p14:tracePt t="331995" x="1741488" y="3017838"/>
          <p14:tracePt t="332008" x="1741488" y="3071813"/>
          <p14:tracePt t="332041" x="1776413" y="3286125"/>
          <p14:tracePt t="332058" x="1803400" y="3367088"/>
          <p14:tracePt t="332087" x="1911350" y="3482975"/>
          <p14:tracePt t="332120" x="2000250" y="3608388"/>
          <p14:tracePt t="332153" x="2133600" y="3670300"/>
          <p14:tracePt t="332187" x="2339975" y="3768725"/>
          <p14:tracePt t="332220" x="2490788" y="3786188"/>
          <p14:tracePt t="332244" x="2633663" y="3813175"/>
          <p14:tracePt t="332275" x="2928938" y="3813175"/>
          <p14:tracePt t="332306" x="3062288" y="3813175"/>
          <p14:tracePt t="332337" x="3160713" y="3849688"/>
          <p14:tracePt t="332370" x="3286125" y="3849688"/>
          <p14:tracePt t="332403" x="3544888" y="3884613"/>
          <p14:tracePt t="332437" x="3697288" y="3884613"/>
          <p14:tracePt t="332470" x="3840163" y="3840163"/>
          <p14:tracePt t="332494" x="3911600" y="3805238"/>
          <p14:tracePt t="332524" x="3973513" y="3768725"/>
          <p14:tracePt t="332557" x="4017963" y="3697288"/>
          <p14:tracePt t="332587" x="4081463" y="3616325"/>
          <p14:tracePt t="332620" x="4133850" y="3330575"/>
          <p14:tracePt t="332653" x="4133850" y="3098800"/>
          <p14:tracePt t="332687" x="4116388" y="2679700"/>
          <p14:tracePt t="332711" x="4098925" y="2411413"/>
          <p14:tracePt t="332744" x="4037013" y="2125663"/>
          <p14:tracePt t="332774" x="3919538" y="1911350"/>
          <p14:tracePt t="332807" x="3822700" y="1731963"/>
          <p14:tracePt t="332837" x="3705225" y="1473200"/>
          <p14:tracePt t="332870" x="3562350" y="1366838"/>
          <p14:tracePt t="332904" x="3500438" y="1339850"/>
          <p14:tracePt t="332937" x="3455988" y="1339850"/>
          <p14:tracePt t="332961" x="3446463" y="1339850"/>
          <p14:tracePt t="333010" x="3384550" y="1312863"/>
          <p14:tracePt t="333041" x="3232150" y="1258888"/>
          <p14:tracePt t="333058" x="3187700" y="1250950"/>
          <p14:tracePt t="333087" x="3143250" y="1204913"/>
          <p14:tracePt t="333120" x="3098800" y="1160463"/>
          <p14:tracePt t="333153" x="3081338" y="1125538"/>
          <p14:tracePt t="333187" x="3081338" y="1108075"/>
          <p14:tracePt t="333220" x="3089275" y="1089025"/>
          <p14:tracePt t="333244" x="3187700" y="1081088"/>
          <p14:tracePt t="333275" x="3438525" y="1044575"/>
          <p14:tracePt t="333307" x="3741738" y="1071563"/>
          <p14:tracePt t="333337" x="3867150" y="1081088"/>
          <p14:tracePt t="333370" x="3911600" y="1081088"/>
          <p14:tracePt t="333437" x="3919538" y="1071563"/>
          <p14:tracePt t="333470" x="3902075" y="1044575"/>
          <p14:tracePt t="333494" x="3795713" y="982663"/>
          <p14:tracePt t="333524" x="3571875" y="973138"/>
          <p14:tracePt t="333557" x="3116263" y="1027113"/>
          <p14:tracePt t="333587" x="2973388" y="1071563"/>
          <p14:tracePt t="333620" x="2955925" y="1081088"/>
          <p14:tracePt t="333760" x="3241675" y="1143000"/>
          <p14:tracePt t="333791" x="3741738" y="1303338"/>
          <p14:tracePt t="333820" x="4170363" y="1731963"/>
          <p14:tracePt t="333853" x="4367213" y="1965325"/>
          <p14:tracePt t="333887" x="4394200" y="2098675"/>
          <p14:tracePt t="333920" x="4394200" y="2125663"/>
          <p14:tracePt t="333970" x="4384675" y="2135188"/>
          <p14:tracePt t="334010" x="4367213" y="2143125"/>
          <p14:tracePt t="334041" x="4357688" y="2187575"/>
          <p14:tracePt t="334074" x="4348163" y="2251075"/>
          <p14:tracePt t="334104" x="4330700" y="2268538"/>
          <p14:tracePt t="334137" x="4330700" y="2312988"/>
          <p14:tracePt t="334155" x="4330700" y="2322513"/>
          <p14:tracePt t="334187" x="4330700" y="2339975"/>
          <p14:tracePt t="334227" x="4322763" y="2339975"/>
          <p14:tracePt t="334337" x="4303713" y="2339975"/>
          <p14:tracePt t="334370" x="4259263" y="2339975"/>
          <p14:tracePt t="334404" x="4251325" y="2349500"/>
          <p14:tracePt t="334540" x="4251325" y="2357438"/>
          <p14:tracePt t="334571" x="4303713" y="2357438"/>
          <p14:tracePt t="334604" x="4330700" y="2374900"/>
          <p14:tracePt t="334637" x="4367213" y="2384425"/>
          <p14:tracePt t="334655" x="4394200" y="2384425"/>
          <p14:tracePt t="334688" x="4527550" y="2374900"/>
          <p14:tracePt t="334711" x="4562475" y="2366963"/>
          <p14:tracePt t="334745" x="4598988" y="2366963"/>
          <p14:tracePt t="334775" x="4643438" y="2366963"/>
          <p14:tracePt t="334807" x="4751388" y="2384425"/>
          <p14:tracePt t="334837" x="4857750" y="2393950"/>
          <p14:tracePt t="334871" x="4921250" y="2393950"/>
          <p14:tracePt t="334904" x="4992688" y="2411413"/>
          <p14:tracePt t="334937" x="5064125" y="2411413"/>
          <p14:tracePt t="334961" x="5108575" y="2411413"/>
          <p14:tracePt t="334994" x="5126038" y="2420938"/>
          <p14:tracePt t="335025" x="5180013" y="2428875"/>
          <p14:tracePt t="335057" x="5232400" y="2438400"/>
          <p14:tracePt t="335087" x="5268913" y="2446338"/>
          <p14:tracePt t="335137" x="5295900" y="2446338"/>
          <p14:tracePt t="335155" x="5367338" y="2473325"/>
          <p14:tracePt t="335187" x="5438775" y="2492375"/>
          <p14:tracePt t="335211" x="5456238" y="2492375"/>
          <p14:tracePt t="335244" x="5500688" y="2492375"/>
          <p14:tracePt t="335275" x="5635625" y="2492375"/>
          <p14:tracePt t="335307" x="5741988" y="2492375"/>
          <p14:tracePt t="335337" x="5867400" y="2517775"/>
          <p14:tracePt t="335370" x="6010275" y="2517775"/>
          <p14:tracePt t="335404" x="6089650" y="2517775"/>
          <p14:tracePt t="335454" x="6143625" y="2492375"/>
          <p14:tracePt t="335478" x="6188075" y="2473325"/>
          <p14:tracePt t="335511" x="6197600" y="2473325"/>
          <p14:tracePt t="335557" x="6197600" y="2500313"/>
          <p14:tracePt t="335587" x="6197600" y="2544763"/>
          <p14:tracePt t="335620" x="6170613" y="2589213"/>
          <p14:tracePt t="335654" x="6161088" y="2697163"/>
          <p14:tracePt t="335688" x="6143625" y="2759075"/>
          <p14:tracePt t="335720" x="6126163" y="2778125"/>
          <p14:tracePt t="335744" x="6126163" y="2795588"/>
          <p14:tracePt t="335775" x="6126163" y="2813050"/>
          <p14:tracePt t="335807" x="6116638" y="2849563"/>
          <p14:tracePt t="335837" x="6116638" y="2857500"/>
          <p14:tracePt t="335871" x="6116638" y="2911475"/>
          <p14:tracePt t="335921" x="6116638" y="2955925"/>
          <p14:tracePt t="335954" x="6108700" y="3063875"/>
          <p14:tracePt t="335978" x="6108700" y="3108325"/>
          <p14:tracePt t="336012" x="6099175" y="3160713"/>
          <p14:tracePt t="336041" x="6099175" y="3214688"/>
          <p14:tracePt t="336071" x="6089650" y="3286125"/>
          <p14:tracePt t="336104" x="6089650" y="3340100"/>
          <p14:tracePt t="336137" x="6089650" y="3384550"/>
          <p14:tracePt t="336155" x="6072188" y="3411538"/>
          <p14:tracePt t="336187" x="6072188" y="3492500"/>
          <p14:tracePt t="336211" x="6064250" y="3536950"/>
          <p14:tracePt t="336244" x="6064250" y="3616325"/>
          <p14:tracePt t="336275" x="6064250" y="3670300"/>
          <p14:tracePt t="336307" x="6064250" y="3697288"/>
          <p14:tracePt t="336337" x="6064250" y="3751263"/>
          <p14:tracePt t="336371" x="6064250" y="3840163"/>
          <p14:tracePt t="336404" x="6054725" y="3938588"/>
          <p14:tracePt t="336437" x="6054725" y="3992563"/>
          <p14:tracePt t="336471" x="6054725" y="4037013"/>
          <p14:tracePt t="336494" x="6054725" y="4064000"/>
          <p14:tracePt t="336524" x="6064250" y="4090988"/>
          <p14:tracePt t="336557" x="6064250" y="4152900"/>
          <p14:tracePt t="336587" x="6064250" y="4170363"/>
          <p14:tracePt t="336887" x="6081713" y="4197350"/>
          <p14:tracePt t="336920" x="6099175" y="4206875"/>
          <p14:tracePt t="336954" x="6161088" y="4224338"/>
          <p14:tracePt t="336978" x="6197600" y="4224338"/>
          <p14:tracePt t="337011" x="6251575" y="4206875"/>
          <p14:tracePt t="337057" x="6286500" y="4197350"/>
          <p14:tracePt t="337087" x="6286500" y="4170363"/>
          <p14:tracePt t="337121" x="6286500" y="4135438"/>
          <p14:tracePt t="337154" x="6259513" y="4098925"/>
          <p14:tracePt t="337187" x="6242050" y="4090988"/>
          <p14:tracePt t="337221" x="6197600" y="4071938"/>
          <p14:tracePt t="337244" x="6153150" y="4071938"/>
          <p14:tracePt t="337275" x="6089650" y="4116388"/>
          <p14:tracePt t="337307" x="6045200" y="4152900"/>
          <p14:tracePt t="337337" x="6037263" y="4179888"/>
          <p14:tracePt t="337371" x="6027738" y="4206875"/>
          <p14:tracePt t="337404" x="6018213" y="4313238"/>
          <p14:tracePt t="337437" x="6018213" y="4394200"/>
          <p14:tracePt t="337471" x="6045200" y="4465638"/>
          <p14:tracePt t="337494" x="6081713" y="4527550"/>
          <p14:tracePt t="337525" x="6135688" y="4554538"/>
          <p14:tracePt t="337557" x="6215063" y="4564063"/>
          <p14:tracePt t="337587" x="6296025" y="4591050"/>
          <p14:tracePt t="337621" x="6350000" y="4591050"/>
          <p14:tracePt t="337654" x="6394450" y="4591050"/>
          <p14:tracePt t="337688" x="6421438" y="4545013"/>
          <p14:tracePt t="337721" x="6446838" y="4402138"/>
          <p14:tracePt t="337762" x="6438900" y="4330700"/>
          <p14:tracePt t="337791" x="6402388" y="4233863"/>
          <p14:tracePt t="337824" x="6323013" y="4071938"/>
          <p14:tracePt t="337854" x="6296025" y="4037013"/>
          <p14:tracePt t="337887" x="6251575" y="4037013"/>
          <p14:tracePt t="337921" x="6215063" y="4037013"/>
          <p14:tracePt t="337954" x="6180138" y="4037013"/>
          <p14:tracePt t="337978" x="6143625" y="4044950"/>
          <p14:tracePt t="338012" x="6072188" y="4081463"/>
          <p14:tracePt t="338041" x="6018213" y="4135438"/>
          <p14:tracePt t="338074" x="5983288" y="4214813"/>
          <p14:tracePt t="338104" x="5965825" y="4322763"/>
          <p14:tracePt t="338137" x="6010275" y="4411663"/>
          <p14:tracePt t="338155" x="6089650" y="4456113"/>
          <p14:tracePt t="338187" x="6180138" y="4483100"/>
          <p14:tracePt t="338221" x="6232525" y="4483100"/>
          <p14:tracePt t="338261" x="6251575" y="4465638"/>
          <p14:tracePt t="338308" x="6269038" y="4394200"/>
          <p14:tracePt t="338322" x="6269038" y="4357688"/>
          <p14:tracePt t="338338" x="6269038" y="4322763"/>
          <p14:tracePt t="338371" x="6269038" y="4268788"/>
          <p14:tracePt t="338404" x="6269038" y="4224338"/>
          <p14:tracePt t="338437" x="6269038" y="4206875"/>
          <p14:tracePt t="338471" x="6269038" y="4170363"/>
          <p14:tracePt t="338654" x="6259513" y="4143375"/>
          <p14:tracePt t="338688" x="6224588" y="4054475"/>
          <p14:tracePt t="338712" x="6215063" y="4010025"/>
          <p14:tracePt t="338745" x="6197600" y="3902075"/>
          <p14:tracePt t="338775" x="6197600" y="3805238"/>
          <p14:tracePt t="338938" x="6188075" y="3822700"/>
          <p14:tracePt t="338971" x="6170613" y="3956050"/>
          <p14:tracePt t="338995" x="6170613" y="4044950"/>
          <p14:tracePt t="339025" x="6153150" y="4108450"/>
          <p14:tracePt t="339057" x="6161088" y="4197350"/>
          <p14:tracePt t="339087" x="6161088" y="4313238"/>
          <p14:tracePt t="339121" x="6161088" y="4357688"/>
          <p14:tracePt t="339154" x="6161088" y="4465638"/>
          <p14:tracePt t="339187" x="6161088" y="4500563"/>
          <p14:tracePt t="339221" x="6161088" y="4554538"/>
          <p14:tracePt t="339244" x="6161088" y="4572000"/>
          <p14:tracePt t="339307" x="6126163" y="4581525"/>
          <p14:tracePt t="339338" x="6081713" y="4608513"/>
          <p14:tracePt t="339371" x="6045200" y="4616450"/>
          <p14:tracePt t="339404" x="5983288" y="4616450"/>
          <p14:tracePt t="339438" x="5884863" y="4616450"/>
          <p14:tracePt t="339471" x="5778500" y="4616450"/>
          <p14:tracePt t="339495" x="5715000" y="4598988"/>
          <p14:tracePt t="339528" x="5670550" y="4598988"/>
          <p14:tracePt t="339558" x="5653088" y="4625975"/>
          <p14:tracePt t="339588" x="5643563" y="4714875"/>
          <p14:tracePt t="339621" x="5635625" y="4778375"/>
          <p14:tracePt t="339654" x="5616575" y="4813300"/>
          <p14:tracePt t="339871" x="5635625" y="4768850"/>
          <p14:tracePt t="339904" x="5707063" y="4635500"/>
          <p14:tracePt t="339938" x="5732463" y="4554538"/>
          <p14:tracePt t="339971" x="5751513" y="4492625"/>
          <p14:tracePt t="339995" x="5751513" y="4421188"/>
          <p14:tracePt t="340025" x="5724525" y="4330700"/>
          <p14:tracePt t="340058" x="5670550" y="4286250"/>
          <p14:tracePt t="340088" x="5608638" y="4259263"/>
          <p14:tracePt t="340121" x="5537200" y="4197350"/>
          <p14:tracePt t="340154" x="5340350" y="4090988"/>
          <p14:tracePt t="340188" x="5224463" y="4000500"/>
          <p14:tracePt t="340212" x="5089525" y="3948113"/>
          <p14:tracePt t="340245" x="4911725" y="3921125"/>
          <p14:tracePt t="340275" x="4759325" y="3921125"/>
          <p14:tracePt t="340308" x="4572000" y="3921125"/>
          <p14:tracePt t="340338" x="4473575" y="3938588"/>
          <p14:tracePt t="340371" x="4446588" y="3965575"/>
          <p14:tracePt t="340404" x="4411663" y="4044950"/>
          <p14:tracePt t="340438" x="4384675" y="4152900"/>
          <p14:tracePt t="340471" x="4402138" y="4340225"/>
          <p14:tracePt t="340495" x="4500563" y="4473575"/>
          <p14:tracePt t="340525" x="4581525" y="4564063"/>
          <p14:tracePt t="340558" x="4687888" y="4572000"/>
          <p14:tracePt t="340588" x="4822825" y="4572000"/>
          <p14:tracePt t="340621" x="4946650" y="4591050"/>
          <p14:tracePt t="340654" x="5072063" y="4598988"/>
          <p14:tracePt t="340688" x="5126038" y="4598988"/>
          <p14:tracePt t="340721" x="5197475" y="4598988"/>
          <p14:tracePt t="340761" x="5268913" y="4625975"/>
          <p14:tracePt t="340792" x="5367338" y="4662488"/>
          <p14:tracePt t="340824" x="5473700" y="4697413"/>
          <p14:tracePt t="340854" x="5483225" y="4706938"/>
          <p14:tracePt t="340921" x="5483225" y="4733925"/>
          <p14:tracePt t="340954" x="5483225" y="4751388"/>
          <p14:tracePt t="340978" x="5465763" y="4778375"/>
          <p14:tracePt t="341012" x="5429250" y="4813300"/>
          <p14:tracePt t="341042" x="5402263" y="4822825"/>
          <p14:tracePt t="341075" x="5384800" y="4840288"/>
          <p14:tracePt t="341105" x="5367338" y="4867275"/>
          <p14:tracePt t="341138" x="5357813" y="4902200"/>
          <p14:tracePt t="341188" x="5349875" y="4911725"/>
          <p14:tracePt t="341221" x="5349875" y="4921250"/>
          <p14:tracePt t="341275" x="5367338" y="4921250"/>
          <p14:tracePt t="341308" x="5402263" y="4902200"/>
          <p14:tracePt t="341338" x="5438775" y="4894263"/>
          <p14:tracePt t="341371" x="5473700" y="4884738"/>
          <p14:tracePt t="341405" x="5492750" y="4884738"/>
          <p14:tracePt t="341438" x="5510213" y="4867275"/>
          <p14:tracePt t="341471" x="5554663" y="4857750"/>
          <p14:tracePt t="341495" x="5572125" y="4849813"/>
          <p14:tracePt t="341525" x="5599113" y="4830763"/>
          <p14:tracePt t="341575" x="5616575" y="4822825"/>
          <p14:tracePt t="341689" x="5635625" y="4822825"/>
          <p14:tracePt t="341721" x="5643563" y="4822825"/>
          <p14:tracePt t="341745" x="5661025" y="4830763"/>
          <p14:tracePt t="341776" x="5697538" y="4840288"/>
          <p14:tracePt t="341825" x="5707063" y="4840288"/>
          <p14:tracePt t="342221" x="5688013" y="4840288"/>
          <p14:tracePt t="342263" x="5653088" y="4840288"/>
          <p14:tracePt t="342308" x="5643563" y="4840288"/>
          <p14:tracePt t="342338" x="5635625" y="4840288"/>
          <p14:tracePt t="342371" x="5616575" y="4840288"/>
          <p14:tracePt t="342405" x="5608638" y="4849813"/>
          <p14:tracePt t="342471" x="5608638" y="4857750"/>
          <p14:tracePt t="342495" x="5608638" y="4884738"/>
          <p14:tracePt t="342525" x="5589588" y="4938713"/>
          <p14:tracePt t="342558" x="5589588" y="4965700"/>
          <p14:tracePt t="342588" x="5589588" y="4992688"/>
          <p14:tracePt t="342721" x="5599113" y="4992688"/>
          <p14:tracePt t="342761" x="5599113" y="5000625"/>
          <p14:tracePt t="342825" x="5599113" y="5019675"/>
          <p14:tracePt t="342855" x="5599113" y="5045075"/>
          <p14:tracePt t="342888" x="5599113" y="5081588"/>
          <p14:tracePt t="345372" x="5608638" y="5108575"/>
          <p14:tracePt t="345405" x="5608638" y="5197475"/>
          <p14:tracePt t="345422" x="5608638" y="5241925"/>
          <p14:tracePt t="345455" x="5608638" y="5278438"/>
          <p14:tracePt t="345488" x="5608638" y="5305425"/>
          <p14:tracePt t="345512" x="5554663" y="5429250"/>
          <p14:tracePt t="345542" x="5492750" y="5492750"/>
          <p14:tracePt t="345575" x="5411788" y="5546725"/>
          <p14:tracePt t="345605" x="5394325" y="5554663"/>
          <p14:tracePt t="345722" x="5394325" y="5618163"/>
          <p14:tracePt t="345746" x="5394325" y="5734050"/>
          <p14:tracePt t="345776" x="5402263" y="5876925"/>
          <p14:tracePt t="345808" x="5402263" y="5992813"/>
          <p14:tracePt t="345838" x="5421313" y="6091238"/>
          <p14:tracePt t="345872" x="5429250" y="6099175"/>
          <p14:tracePt t="345905" x="5446713" y="6108700"/>
          <p14:tracePt t="347855" x="5564188" y="5786438"/>
          <p14:tracePt t="347889" x="5973763" y="5207000"/>
          <p14:tracePt t="347922" x="6153150" y="5108575"/>
          <p14:tracePt t="347955" x="6161088" y="5099050"/>
          <p14:tracePt t="347989" x="6161088" y="5091113"/>
          <p14:tracePt t="348325" x="6161088" y="5072063"/>
          <p14:tracePt t="348489" x="6161088" y="5054600"/>
          <p14:tracePt t="348762" x="6153150" y="5054600"/>
          <p14:tracePt t="348889" x="6143625" y="4938713"/>
          <p14:tracePt t="348922" x="6143625" y="4830763"/>
          <p14:tracePt t="348955" x="6143625" y="4751388"/>
          <p14:tracePt t="348979" x="6143625" y="4706938"/>
          <p14:tracePt t="349013" x="6135688" y="4598988"/>
          <p14:tracePt t="349043" x="6108700" y="4456113"/>
          <p14:tracePt t="349075" x="6108700" y="4402138"/>
          <p14:tracePt t="349105" x="6108700" y="4384675"/>
          <p14:tracePt t="349139" x="6108700" y="4349750"/>
          <p14:tracePt t="349156" x="6116638" y="4330700"/>
          <p14:tracePt t="349189" x="6126163" y="4278313"/>
          <p14:tracePt t="349292" x="6126163" y="4349750"/>
          <p14:tracePt t="349325" x="6153150" y="4537075"/>
          <p14:tracePt t="349356" x="6170613" y="4616450"/>
          <p14:tracePt t="349489" x="6161088" y="4662488"/>
          <p14:tracePt t="349513" x="6143625" y="4697413"/>
          <p14:tracePt t="349543" x="6081713" y="4697413"/>
          <p14:tracePt t="349575" x="6027738" y="4706938"/>
          <p14:tracePt t="349605" x="5929313" y="4697413"/>
          <p14:tracePt t="349639" x="5867400" y="4697413"/>
          <p14:tracePt t="349657" x="5830888" y="4697413"/>
          <p14:tracePt t="349690" x="5803900" y="4697413"/>
          <p14:tracePt t="349722" x="5778500" y="4697413"/>
          <p14:tracePt t="349763" x="5724525" y="4714875"/>
          <p14:tracePt t="349793" x="5697538" y="4714875"/>
          <p14:tracePt t="349825" x="5661025" y="4714875"/>
          <p14:tracePt t="349856" x="5643563" y="4733925"/>
          <p14:tracePt t="349889" x="5626100" y="4751388"/>
          <p14:tracePt t="349922" x="5626100" y="4759325"/>
          <p14:tracePt t="349956" x="5608638" y="4768850"/>
          <p14:tracePt t="349996" x="5608638" y="4795838"/>
          <p14:tracePt t="350029" x="5608638" y="4822825"/>
          <p14:tracePt t="350059" x="5608638" y="4902200"/>
          <p14:tracePt t="350092" x="5608638" y="4948238"/>
          <p14:tracePt t="350156" x="5608638" y="4956175"/>
          <p14:tracePt t="350189" x="5608638" y="4983163"/>
          <p14:tracePt t="350222" x="5608638" y="5000625"/>
          <p14:tracePt t="350722" x="5616575" y="5000625"/>
          <p14:tracePt t="350762" x="5626100" y="5000625"/>
          <p14:tracePt t="351922" x="5688013" y="5019675"/>
          <p14:tracePt t="351956" x="5768975" y="5037138"/>
          <p14:tracePt t="351989" x="5778500" y="5045075"/>
          <p14:tracePt t="352060" x="5778500" y="5099050"/>
          <p14:tracePt t="352092" x="5768975" y="5180013"/>
          <p14:tracePt t="352122" x="5732463" y="5305425"/>
          <p14:tracePt t="352156" x="5653088" y="5438775"/>
          <p14:tracePt t="352189" x="5564188" y="5599113"/>
          <p14:tracePt t="352222" x="5473700" y="5768975"/>
          <p14:tracePt t="352246" x="5429250" y="5795963"/>
          <p14:tracePt t="352277" x="5402263" y="5805488"/>
          <p14:tracePt t="352309" x="5357813" y="5795963"/>
          <p14:tracePt t="352342" x="5259388" y="5670550"/>
          <p14:tracePt t="352373" x="5180013" y="5394325"/>
          <p14:tracePt t="352406" x="5160963" y="5108575"/>
          <p14:tracePt t="352439" x="5160963" y="5027613"/>
          <p14:tracePt t="352473" x="5197475" y="4938713"/>
          <p14:tracePt t="352496" x="5214938" y="4902200"/>
          <p14:tracePt t="352529" x="5278438" y="4867275"/>
          <p14:tracePt t="352560" x="5330825" y="4840288"/>
          <p14:tracePt t="352589" x="5465763" y="4822825"/>
          <p14:tracePt t="352622" x="5653088" y="4830763"/>
          <p14:tracePt t="352656" x="5768975" y="4857750"/>
          <p14:tracePt t="352673" x="5813425" y="4876800"/>
          <p14:tracePt t="352706" x="5830888" y="4902200"/>
          <p14:tracePt t="352739" x="5875338" y="4948238"/>
          <p14:tracePt t="352763" x="5884863" y="4965700"/>
          <p14:tracePt t="352793" x="5884863" y="5054600"/>
          <p14:tracePt t="352826" x="5875338" y="5214938"/>
          <p14:tracePt t="352856" x="5786438" y="5367338"/>
          <p14:tracePt t="352889" x="5670550" y="5643563"/>
          <p14:tracePt t="352922" x="5626100" y="5689600"/>
          <p14:tracePt t="352956" x="5564188" y="5697538"/>
          <p14:tracePt t="352980" x="5421313" y="5724525"/>
          <p14:tracePt t="353013" x="5340350" y="5724525"/>
          <p14:tracePt t="353043" x="5295900" y="5689600"/>
          <p14:tracePt t="353077" x="5278438" y="5599113"/>
          <p14:tracePt t="353106" x="5259388" y="5411788"/>
          <p14:tracePt t="353139" x="5268913" y="5180013"/>
          <p14:tracePt t="353157" x="5278438" y="5072063"/>
          <p14:tracePt t="353189" x="5278438" y="5054600"/>
          <p14:tracePt t="353223" x="5295900" y="5037138"/>
          <p14:tracePt t="353247" x="5322888" y="5010150"/>
          <p14:tracePt t="353280" x="5421313" y="4956175"/>
          <p14:tracePt t="353310" x="5465763" y="4929188"/>
          <p14:tracePt t="353343" x="5483225" y="4929188"/>
          <p14:tracePt t="353373" x="5527675" y="4929188"/>
          <p14:tracePt t="353406" x="5589588" y="4929188"/>
          <p14:tracePt t="353439" x="5635625" y="4929188"/>
          <p14:tracePt t="353473" x="5661025" y="4929188"/>
          <p14:tracePt t="353546" x="5670550" y="4929188"/>
          <p14:tracePt t="353577" x="5670550" y="4983163"/>
          <p14:tracePt t="353606" x="5670550" y="5019675"/>
          <p14:tracePt t="353639" x="5653088" y="5116513"/>
          <p14:tracePt t="353657" x="5626100" y="5224463"/>
          <p14:tracePt t="353689" x="5581650" y="5465763"/>
          <p14:tracePt t="353723" x="5527675" y="5635625"/>
          <p14:tracePt t="353746" x="5510213" y="5643563"/>
          <p14:tracePt t="353856" x="5510213" y="5626100"/>
          <p14:tracePt t="354013" x="5510213" y="5618163"/>
          <p14:tracePt t="354106" x="5510213" y="5608638"/>
          <p14:tracePt t="354296" x="5510213" y="5554663"/>
          <p14:tracePt t="354327" x="5527675" y="5527675"/>
          <p14:tracePt t="354356" x="5527675" y="5519738"/>
          <p14:tracePt t="354489" x="5527675" y="5537200"/>
          <p14:tracePt t="354657" x="5527675" y="5546725"/>
          <p14:tracePt t="355190" x="5518150" y="5546725"/>
          <p14:tracePt t="355223" x="5518150" y="5554663"/>
          <p14:tracePt t="355373" x="5510213" y="5554663"/>
          <p14:tracePt t="355559" x="5492750" y="5751513"/>
          <p14:tracePt t="355593" x="5456238" y="5903913"/>
          <p14:tracePt t="355623" x="5456238" y="5929313"/>
          <p14:tracePt t="355656" x="5446713" y="5948363"/>
          <p14:tracePt t="355890" x="5446713" y="5956300"/>
          <p14:tracePt t="359957" x="5456238" y="5840413"/>
          <p14:tracePt t="359990" x="5500688" y="5653088"/>
          <p14:tracePt t="360014" x="5518150" y="5492750"/>
          <p14:tracePt t="360044" x="5510213" y="5241925"/>
          <p14:tracePt t="360077" x="5500688" y="5099050"/>
          <p14:tracePt t="360107" x="5483225" y="4921250"/>
          <p14:tracePt t="360140" x="5456238" y="4768850"/>
          <p14:tracePt t="360158" x="5456238" y="4759325"/>
          <p14:tracePt t="360190" x="5438775" y="4751388"/>
          <p14:tracePt t="360223" x="5411788" y="4706938"/>
          <p14:tracePt t="360247" x="5367338" y="4662488"/>
          <p14:tracePt t="360281" x="5313363" y="4625975"/>
          <p14:tracePt t="360311" x="5259388" y="4598988"/>
          <p14:tracePt t="360343" x="5207000" y="4572000"/>
          <p14:tracePt t="360373" x="5135563" y="4537075"/>
          <p14:tracePt t="360407" x="5099050" y="4519613"/>
          <p14:tracePt t="360440" x="5037138" y="4500563"/>
          <p14:tracePt t="360474" x="5018088" y="4500563"/>
          <p14:tracePt t="360498" x="4973638" y="4492625"/>
          <p14:tracePt t="360530" x="4938713" y="4492625"/>
          <p14:tracePt t="360593" x="4911725" y="4492625"/>
          <p14:tracePt t="360624" x="4894263" y="4492625"/>
          <p14:tracePt t="360657" x="4857750" y="4492625"/>
          <p14:tracePt t="360691" x="4830763" y="4492625"/>
          <p14:tracePt t="360724" x="4813300" y="4500563"/>
          <p14:tracePt t="360748" x="4813300" y="4519613"/>
          <p14:tracePt t="360844" x="4840288" y="4500563"/>
          <p14:tracePt t="360873" x="4857750" y="4492625"/>
          <p14:tracePt t="360907" x="4902200" y="4448175"/>
          <p14:tracePt t="360940" x="4911725" y="4384675"/>
          <p14:tracePt t="360973" x="4921250" y="4214813"/>
          <p14:tracePt t="361007" x="4921250" y="4179888"/>
          <p14:tracePt t="361047" x="4921250" y="4152900"/>
          <p14:tracePt t="361078" x="4911725" y="4125913"/>
          <p14:tracePt t="361107" x="4884738" y="4108450"/>
          <p14:tracePt t="361140" x="4822825" y="4054475"/>
          <p14:tracePt t="361158" x="4803775" y="4027488"/>
          <p14:tracePt t="361190" x="4732338" y="3992563"/>
          <p14:tracePt t="361223" x="4687888" y="3983038"/>
          <p14:tracePt t="361248" x="4670425" y="3973513"/>
          <p14:tracePt t="361297" x="4652963" y="3973513"/>
          <p14:tracePt t="361374" x="4633913" y="3973513"/>
          <p14:tracePt t="361407" x="4608513" y="4010025"/>
          <p14:tracePt t="361440" x="4589463" y="4071938"/>
          <p14:tracePt t="361473" x="4581525" y="4125913"/>
          <p14:tracePt t="361498" x="4581525" y="4143375"/>
          <p14:tracePt t="361531" x="4572000" y="4187825"/>
          <p14:tracePt t="361561" x="4581525" y="4349750"/>
          <p14:tracePt t="361594" x="4581525" y="4473575"/>
          <p14:tracePt t="361624" x="4589463" y="4519613"/>
          <p14:tracePt t="361657" x="4598988" y="4554538"/>
          <p14:tracePt t="361691" x="4643438" y="4591050"/>
          <p14:tracePt t="361724" x="4714875" y="4616450"/>
          <p14:tracePt t="361748" x="4732338" y="4635500"/>
          <p14:tracePt t="361781" x="4795838" y="4643438"/>
          <p14:tracePt t="361811" x="4840288" y="4643438"/>
          <p14:tracePt t="361844" x="4894263" y="4643438"/>
          <p14:tracePt t="361874" x="4921250" y="4643438"/>
          <p14:tracePt t="361907" x="4965700" y="4608513"/>
          <p14:tracePt t="361940" x="5010150" y="4564063"/>
          <p14:tracePt t="361974" x="5018088" y="4527550"/>
          <p14:tracePt t="361998" x="5027613" y="4456113"/>
          <p14:tracePt t="362031" x="5027613" y="4367213"/>
          <p14:tracePt t="362061" x="5010150" y="4313238"/>
          <p14:tracePt t="362093" x="5000625" y="4295775"/>
          <p14:tracePt t="362124" x="4992688" y="4278313"/>
          <p14:tracePt t="362157" x="4965700" y="4259263"/>
          <p14:tracePt t="362190" x="4938713" y="4241800"/>
          <p14:tracePt t="362224" x="4902200" y="4214813"/>
          <p14:tracePt t="362248" x="4894263" y="4197350"/>
          <p14:tracePt t="362282" x="4867275" y="4187825"/>
          <p14:tracePt t="362311" x="4803775" y="4187825"/>
          <p14:tracePt t="362344" x="4732338" y="4187825"/>
          <p14:tracePt t="362374" x="4724400" y="4179888"/>
          <p14:tracePt t="362524" x="4751388" y="4367213"/>
          <p14:tracePt t="362548" x="4776788" y="4483100"/>
          <p14:tracePt t="362578" x="4867275" y="4572000"/>
          <p14:tracePt t="362607" x="4902200" y="4598988"/>
          <p14:tracePt t="362641" x="4921250" y="4598988"/>
          <p14:tracePt t="362707" x="4929188" y="4662488"/>
          <p14:tracePt t="362740" x="4929188" y="4751388"/>
          <p14:tracePt t="362765" x="4956175" y="4805363"/>
          <p14:tracePt t="362797" x="4973638" y="4840288"/>
          <p14:tracePt t="362828" x="4992688" y="4849813"/>
          <p14:tracePt t="362924" x="5018088" y="4884738"/>
          <p14:tracePt t="362957" x="5018088" y="4911725"/>
          <p14:tracePt t="362990" x="5027613" y="4929188"/>
          <p14:tracePt t="363030" x="5037138" y="4973638"/>
          <p14:tracePt t="363061" x="5037138" y="4983163"/>
          <p14:tracePt t="363094" x="5045075" y="5000625"/>
          <p14:tracePt t="363141" x="5054600" y="5019675"/>
          <p14:tracePt t="363207" x="5089525" y="5019675"/>
          <p14:tracePt t="363240" x="5099050" y="5019675"/>
          <p14:tracePt t="363407" x="5099050" y="5187950"/>
          <p14:tracePt t="363440" x="5099050" y="5340350"/>
          <p14:tracePt t="363474" x="5116513" y="5438775"/>
          <p14:tracePt t="363498" x="5160963" y="5572125"/>
          <p14:tracePt t="363531" x="5214938" y="5689600"/>
          <p14:tracePt t="363561" x="5259388" y="5741988"/>
          <p14:tracePt t="363594" x="5303838" y="5768975"/>
          <p14:tracePt t="363624" x="5340350" y="5795963"/>
          <p14:tracePt t="363657" x="5394325" y="5795963"/>
          <p14:tracePt t="363691" x="5456238" y="5795963"/>
          <p14:tracePt t="363724" x="5510213" y="5768975"/>
          <p14:tracePt t="363748" x="5537200" y="5761038"/>
          <p14:tracePt t="363782" x="5554663" y="5697538"/>
          <p14:tracePt t="363812" x="5599113" y="5643563"/>
          <p14:tracePt t="363844" x="5635625" y="5608638"/>
          <p14:tracePt t="363874" x="5670550" y="5519738"/>
          <p14:tracePt t="363907" x="5707063" y="5349875"/>
          <p14:tracePt t="363940" x="5741988" y="5268913"/>
          <p14:tracePt t="363974" x="5759450" y="5224463"/>
          <p14:tracePt t="363998" x="5759450" y="5207000"/>
          <p14:tracePt t="364031" x="5778500" y="5143500"/>
          <p14:tracePt t="364224" x="5768975" y="5224463"/>
          <p14:tracePt t="364257" x="5741988" y="5330825"/>
          <p14:tracePt t="364282" x="5741988" y="5411788"/>
          <p14:tracePt t="364311" x="5715000" y="5537200"/>
          <p14:tracePt t="364344" x="5715000" y="5591175"/>
          <p14:tracePt t="364391" x="5688013" y="5643563"/>
          <p14:tracePt t="364424" x="5680075" y="5670550"/>
          <p14:tracePt t="364457" x="5653088" y="5680075"/>
          <p14:tracePt t="364491" x="5616575" y="5689600"/>
          <p14:tracePt t="364515" x="5581650" y="5697538"/>
          <p14:tracePt t="364545" x="5537200" y="5697538"/>
          <p14:tracePt t="364577" x="5500688" y="5697538"/>
          <p14:tracePt t="364608" x="5483225" y="5680075"/>
          <p14:tracePt t="364641" x="5421313" y="5643563"/>
          <p14:tracePt t="364659" x="5402263" y="5635625"/>
          <p14:tracePt t="364691" x="5375275" y="5608638"/>
          <p14:tracePt t="364724" x="5367338" y="5599113"/>
          <p14:tracePt t="364748" x="5357813" y="5564188"/>
          <p14:tracePt t="364781" x="5349875" y="5456238"/>
          <p14:tracePt t="364811" x="5340350" y="5349875"/>
          <p14:tracePt t="364844" x="5313363" y="5286375"/>
          <p14:tracePt t="364874" x="5313363" y="5207000"/>
          <p14:tracePt t="364907" x="5313363" y="5072063"/>
          <p14:tracePt t="364941" x="5303838" y="5000625"/>
          <p14:tracePt t="364974" x="5303838" y="4973638"/>
          <p14:tracePt t="365031" x="5295900" y="4973638"/>
          <p14:tracePt t="365124" x="5295900" y="5037138"/>
          <p14:tracePt t="365157" x="5295900" y="5214938"/>
          <p14:tracePt t="365191" x="5313363" y="5349875"/>
          <p14:tracePt t="365224" x="5357813" y="5411788"/>
          <p14:tracePt t="365257" x="5375275" y="5456238"/>
          <p14:tracePt t="365282" x="5402263" y="5500688"/>
          <p14:tracePt t="365312" x="5446713" y="5564188"/>
          <p14:tracePt t="365344" x="5465763" y="5608638"/>
          <p14:tracePt t="365374" x="5483225" y="5618163"/>
          <p14:tracePt t="365408" x="5492750" y="5626100"/>
          <p14:tracePt t="365441" x="5545138" y="5626100"/>
          <p14:tracePt t="365474" x="5599113" y="5626100"/>
          <p14:tracePt t="365507" x="5697538" y="5591175"/>
          <p14:tracePt t="365531" x="5715000" y="5554663"/>
          <p14:tracePt t="365561" x="5759450" y="5492750"/>
          <p14:tracePt t="365594" x="5786438" y="5367338"/>
          <p14:tracePt t="365624" x="5795963" y="5295900"/>
          <p14:tracePt t="365657" x="5795963" y="5268913"/>
          <p14:tracePt t="365691" x="5795963" y="5207000"/>
          <p14:tracePt t="365724" x="5795963" y="5162550"/>
          <p14:tracePt t="365749" x="5795963" y="5143500"/>
          <p14:tracePt t="365781" x="5795963" y="5135563"/>
          <p14:tracePt t="365907" x="5786438" y="5135563"/>
          <p14:tracePt t="377032" x="5786438" y="5027613"/>
          <p14:tracePt t="377066" x="5759450" y="4857750"/>
          <p14:tracePt t="377096" x="5715000" y="4786313"/>
          <p14:tracePt t="377126" x="5697538" y="4759325"/>
          <p14:tracePt t="377159" x="5697538" y="4733925"/>
          <p14:tracePt t="377209" x="5670550" y="4714875"/>
          <p14:tracePt t="377259" x="5670550" y="4706938"/>
          <p14:tracePt t="377299" x="5661025" y="4706938"/>
          <p14:tracePt t="377409" x="5653088" y="4706938"/>
          <p14:tracePt t="377475" x="5635625" y="4706938"/>
          <p14:tracePt t="377509" x="5626100" y="4714875"/>
          <p14:tracePt t="377549" x="5599113" y="4724400"/>
          <p14:tracePt t="377580" x="5581650" y="4733925"/>
          <p14:tracePt t="377612" x="5518150" y="4759325"/>
          <p14:tracePt t="377642" x="5456238" y="4778375"/>
          <p14:tracePt t="377660" x="5402263" y="4795838"/>
          <p14:tracePt t="377693" x="5375275" y="4813300"/>
          <p14:tracePt t="377815" x="5367338" y="4813300"/>
          <p14:tracePt t="377959" x="5322888" y="4813300"/>
          <p14:tracePt t="378065" x="5278438" y="4813300"/>
          <p14:tracePt t="378096" x="5251450" y="4813300"/>
          <p14:tracePt t="378242" x="5278438" y="4813300"/>
          <p14:tracePt t="378267" x="5322888" y="4813300"/>
          <p14:tracePt t="378299" x="5375275" y="4786313"/>
          <p14:tracePt t="378330" x="5394325" y="4768850"/>
          <p14:tracePt t="378362" x="5402263" y="4759325"/>
          <p14:tracePt t="378409" x="5421313" y="4741863"/>
          <p14:tracePt t="378442" x="5456238" y="4714875"/>
          <p14:tracePt t="378476" x="5465763" y="4697413"/>
          <p14:tracePt t="378642" x="5438775" y="4706938"/>
          <p14:tracePt t="378660" x="5421313" y="4724400"/>
          <p14:tracePt t="378693" x="5402263" y="4741863"/>
          <p14:tracePt t="378726" x="5394325" y="4741863"/>
          <p14:tracePt t="378759" x="5349875" y="4741863"/>
          <p14:tracePt t="378783" x="5340350" y="4751388"/>
          <p14:tracePt t="378862" x="5322888" y="4759325"/>
          <p14:tracePt t="379026" x="5394325" y="4733925"/>
          <p14:tracePt t="379049" x="5421313" y="4714875"/>
          <p14:tracePt t="379080" x="5465763" y="4706938"/>
          <p14:tracePt t="379112" x="5465763" y="4697413"/>
          <p14:tracePt t="379159" x="5465763" y="4687888"/>
          <p14:tracePt t="379209" x="5483225" y="4662488"/>
          <p14:tracePt t="379242" x="5510213" y="4643438"/>
          <p14:tracePt t="379276" x="5518150" y="4643438"/>
          <p14:tracePt t="379329" x="5537200" y="4643438"/>
          <p14:tracePt t="379442" x="5545138" y="4643438"/>
          <p14:tracePt t="379566" x="5545138" y="4635500"/>
          <p14:tracePt t="379596" x="5500688" y="4643438"/>
          <p14:tracePt t="379626" x="5438775" y="4670425"/>
          <p14:tracePt t="379659" x="5375275" y="4706938"/>
          <p14:tracePt t="379693" x="5340350" y="4724400"/>
          <p14:tracePt t="379710" x="5330825" y="4733925"/>
          <p14:tracePt t="379832" x="5313363" y="4741863"/>
          <p14:tracePt t="380042" x="5375275" y="4778375"/>
          <p14:tracePt t="380066" x="5421313" y="4778375"/>
          <p14:tracePt t="380097" x="5554663" y="4778375"/>
          <p14:tracePt t="380126" x="5653088" y="4759325"/>
          <p14:tracePt t="380159" x="5670550" y="4759325"/>
          <p14:tracePt t="386777" x="5902325" y="4527550"/>
          <p14:tracePt t="386801" x="6054725" y="4376738"/>
          <p14:tracePt t="386817" x="6108700" y="4278313"/>
          <p14:tracePt t="386847" x="6367463" y="4000500"/>
          <p14:tracePt t="386880" x="6635750" y="3616325"/>
          <p14:tracePt t="386910" x="6661150" y="3394075"/>
          <p14:tracePt t="386943" x="6751638" y="3322638"/>
          <p14:tracePt t="386977" x="6759575" y="3303588"/>
          <p14:tracePt t="387010" x="6732588" y="3241675"/>
          <p14:tracePt t="387260" x="6732588" y="3197225"/>
          <p14:tracePt t="387284" x="6732588" y="3143250"/>
          <p14:tracePt t="387317" x="6707188" y="3108325"/>
          <p14:tracePt t="387347" x="6697663" y="3098800"/>
          <p14:tracePt t="387394" x="6680200" y="3054350"/>
          <p14:tracePt t="387427" x="6680200" y="2973388"/>
          <p14:tracePt t="387460" x="6680200" y="2803525"/>
          <p14:tracePt t="387493" x="6635750" y="2420938"/>
          <p14:tracePt t="387527" x="6599238" y="2251075"/>
          <p14:tracePt t="387551" x="6589713" y="2135188"/>
          <p14:tracePt t="387581" x="6589713" y="2063750"/>
          <p14:tracePt t="387613" x="6581775" y="1973263"/>
          <p14:tracePt t="387643" x="6581775" y="1884363"/>
          <p14:tracePt t="387661" x="6581775" y="1785938"/>
          <p14:tracePt t="387694" x="6572250" y="1660525"/>
          <p14:tracePt t="387727" x="6564313" y="1554163"/>
          <p14:tracePt t="387760" x="6564313" y="1473200"/>
          <p14:tracePt t="387784" x="6564313" y="1438275"/>
          <p14:tracePt t="387818" x="6564313" y="1347788"/>
          <p14:tracePt t="387848" x="6527800" y="1223963"/>
          <p14:tracePt t="387880" x="6527800" y="1169988"/>
          <p14:tracePt t="387910" x="6510338" y="1108075"/>
          <p14:tracePt t="387943" x="6500813" y="1044575"/>
          <p14:tracePt t="387977" x="6492875" y="990600"/>
          <p14:tracePt t="388010" x="6473825" y="938213"/>
          <p14:tracePt t="388035" x="6465888" y="893763"/>
          <p14:tracePt t="388067" x="6446838" y="893763"/>
          <p14:tracePt t="388098" x="6438900" y="893763"/>
          <p14:tracePt t="388130" x="6421438" y="893763"/>
          <p14:tracePt t="388160" x="6402388" y="893763"/>
          <p14:tracePt t="388194" x="6367463" y="893763"/>
          <p14:tracePt t="388227" x="6340475" y="893763"/>
          <p14:tracePt t="388260" x="6330950" y="919163"/>
          <p14:tracePt t="388284" x="6330950" y="928688"/>
          <p14:tracePt t="388330" x="6330950" y="982663"/>
          <p14:tracePt t="388364" x="6323013" y="1009650"/>
          <p14:tracePt t="388427" x="6323013" y="1044575"/>
          <p14:tracePt t="388460" x="6323013" y="1081088"/>
          <p14:tracePt t="388493" x="6323013" y="1143000"/>
          <p14:tracePt t="388527" x="6323013" y="1160463"/>
          <p14:tracePt t="388567" x="6323013" y="1241425"/>
          <p14:tracePt t="388597" x="6330950" y="1384300"/>
          <p14:tracePt t="388630" x="6350000" y="1490663"/>
          <p14:tracePt t="388660" x="6367463" y="1598613"/>
          <p14:tracePt t="388694" x="6402388" y="1839913"/>
          <p14:tracePt t="388727" x="6402388" y="2135188"/>
          <p14:tracePt t="388760" x="6411913" y="2401888"/>
          <p14:tracePt t="388784" x="6438900" y="2589213"/>
          <p14:tracePt t="388819" x="6438900" y="2625725"/>
          <p14:tracePt t="388847" x="6438900" y="2660650"/>
          <p14:tracePt t="388880" x="6421438" y="2822575"/>
          <p14:tracePt t="388910" x="6411913" y="2973388"/>
          <p14:tracePt t="388944" x="6394450" y="3036888"/>
          <p14:tracePt t="388977" x="6394450" y="3098800"/>
          <p14:tracePt t="388994" x="6384925" y="3160713"/>
          <p14:tracePt t="389027" x="6367463" y="3349625"/>
          <p14:tracePt t="389051" x="6357938" y="3465513"/>
          <p14:tracePt t="389081" x="6350000" y="3536950"/>
          <p14:tracePt t="389113" x="6340475" y="3571875"/>
          <p14:tracePt t="389144" x="6340475" y="3581400"/>
          <p14:tracePt t="389161" x="6323013" y="3625850"/>
          <p14:tracePt t="389194" x="6303963" y="3714750"/>
          <p14:tracePt t="389227" x="6303963" y="3795713"/>
          <p14:tracePt t="389260" x="6286500" y="3857625"/>
          <p14:tracePt t="389285" x="6286500" y="3921125"/>
          <p14:tracePt t="389318" x="6286500" y="4000500"/>
          <p14:tracePt t="389347" x="6278563" y="4108450"/>
          <p14:tracePt t="389380" x="6259513" y="4206875"/>
          <p14:tracePt t="389410" x="6251575" y="4295775"/>
          <p14:tracePt t="389444" x="6232525" y="4340225"/>
          <p14:tracePt t="389477" x="6224588" y="4376738"/>
          <p14:tracePt t="389527" x="6224588" y="4421188"/>
          <p14:tracePt t="389569" x="6224588" y="4429125"/>
          <p14:tracePt t="389661" x="6224588" y="4438650"/>
          <p14:tracePt t="389927" x="6143625" y="4456113"/>
          <p14:tracePt t="389960" x="5867400" y="4483100"/>
          <p14:tracePt t="389994" x="5402263" y="4564063"/>
          <p14:tracePt t="390027" x="4921250" y="4598988"/>
          <p14:tracePt t="390051" x="4724400" y="4643438"/>
          <p14:tracePt t="390084" x="4572000" y="4652963"/>
          <p14:tracePt t="390161" x="4562475" y="4652963"/>
          <p14:tracePt t="390194" x="4554538" y="4608513"/>
          <p14:tracePt t="390227" x="4545013" y="4581525"/>
          <p14:tracePt t="390260" x="4545013" y="4438650"/>
          <p14:tracePt t="390285" x="4545013" y="4357688"/>
          <p14:tracePt t="390318" x="4545013" y="4214813"/>
          <p14:tracePt t="390348" x="4562475" y="4108450"/>
          <p14:tracePt t="390380" x="4581525" y="4000500"/>
          <p14:tracePt t="390410" x="4633913" y="3902075"/>
          <p14:tracePt t="390444" x="4670425" y="3849688"/>
          <p14:tracePt t="390477" x="4670425" y="3813175"/>
          <p14:tracePt t="390550" x="4687888" y="3956050"/>
          <p14:tracePt t="390584" x="4687888" y="4278313"/>
          <p14:tracePt t="390614" x="4660900" y="4545013"/>
          <p14:tracePt t="390644" x="4670425" y="4635500"/>
          <p14:tracePt t="390662" x="4679950" y="4679950"/>
          <p14:tracePt t="390694" x="4679950" y="4687888"/>
          <p14:tracePt t="390761" x="4687888" y="4670425"/>
          <p14:tracePt t="390784" x="4705350" y="4635500"/>
          <p14:tracePt t="390817" x="4714875" y="4608513"/>
          <p14:tracePt t="390848" x="4724400" y="4465638"/>
          <p14:tracePt t="390880" x="4741863" y="4349750"/>
          <p14:tracePt t="390910" x="4751388" y="4305300"/>
          <p14:tracePt t="390944" x="4768850" y="4278313"/>
          <p14:tracePt t="390977" x="4768850" y="4259263"/>
          <p14:tracePt t="391027" x="4768850" y="4241800"/>
          <p14:tracePt t="391051" x="4768850" y="4233863"/>
          <p14:tracePt t="391161" x="4751388" y="4421188"/>
          <p14:tracePt t="391178" x="4741863" y="4492625"/>
          <p14:tracePt t="391210" x="4741863" y="4662488"/>
          <p14:tracePt t="391244" x="4741863" y="4733925"/>
          <p14:tracePt t="391277" x="4768850" y="4876800"/>
          <p14:tracePt t="391301" x="4803775" y="4921250"/>
          <p14:tracePt t="391334" x="4848225" y="4948238"/>
          <p14:tracePt t="391364" x="4938713" y="4948238"/>
          <p14:tracePt t="391394" x="5108575" y="4948238"/>
          <p14:tracePt t="391427" x="5241925" y="4948238"/>
          <p14:tracePt t="391461" x="5340350" y="4938713"/>
          <p14:tracePt t="391494" x="5349875" y="4938713"/>
          <p14:tracePt t="391567" x="5367338" y="4948238"/>
          <p14:tracePt t="391598" x="5384800" y="4965700"/>
          <p14:tracePt t="391661" x="5384800" y="4973638"/>
          <p14:tracePt t="391894" x="5384800" y="4983163"/>
          <p14:tracePt t="393067" x="5384800" y="4956175"/>
          <p14:tracePt t="393098" x="5384800" y="4948238"/>
          <p14:tracePt t="393161" x="5375275" y="4902200"/>
          <p14:tracePt t="393194" x="5313363" y="4741863"/>
          <p14:tracePt t="393227" x="5197475" y="4598988"/>
          <p14:tracePt t="393261" x="5126038" y="4545013"/>
          <p14:tracePt t="393285" x="5116513" y="4527550"/>
          <p14:tracePt t="393348" x="5064125" y="4500563"/>
          <p14:tracePt t="393381" x="5045075" y="4448175"/>
          <p14:tracePt t="393461" x="5010150" y="4438650"/>
          <p14:tracePt t="393567" x="5010150" y="4500563"/>
          <p14:tracePt t="393598" x="5018088" y="4778375"/>
          <p14:tracePt t="393631" x="5135563" y="4992688"/>
          <p14:tracePt t="393661" x="5278438" y="5081588"/>
          <p14:tracePt t="393695" x="5527675" y="5108575"/>
          <p14:tracePt t="393727" x="5715000" y="5126038"/>
          <p14:tracePt t="393761" x="6000750" y="5072063"/>
          <p14:tracePt t="393785" x="6170613" y="5019675"/>
          <p14:tracePt t="393818" x="6296025" y="4867275"/>
          <p14:tracePt t="393848" x="6394450" y="4697413"/>
          <p14:tracePt t="393880" x="6429375" y="4591050"/>
          <p14:tracePt t="393911" x="6438900" y="4527550"/>
          <p14:tracePt t="393944" x="6438900" y="4438650"/>
          <p14:tracePt t="393977" x="6402388" y="4367213"/>
          <p14:tracePt t="394011" x="6384925" y="4367213"/>
          <p14:tracePt t="394035" x="6367463" y="4367213"/>
          <p14:tracePt t="394084" x="6340475" y="4421188"/>
          <p14:tracePt t="394115" x="6286500" y="4608513"/>
          <p14:tracePt t="394148" x="6232525" y="4822825"/>
          <p14:tracePt t="394162" x="6188075" y="4902200"/>
          <p14:tracePt t="394194" x="6064250" y="4973638"/>
          <p14:tracePt t="394227" x="5894388" y="4992688"/>
          <p14:tracePt t="394261" x="5608638" y="4973638"/>
          <p14:tracePt t="394285" x="5349875" y="4921250"/>
          <p14:tracePt t="394318" x="5135563" y="4921250"/>
          <p14:tracePt t="394348" x="5037138" y="4849813"/>
          <p14:tracePt t="394380" x="4992688" y="4778375"/>
          <p14:tracePt t="394411" x="4929188" y="4670425"/>
          <p14:tracePt t="394444" x="4867275" y="4591050"/>
          <p14:tracePt t="394477" x="4822825" y="4554538"/>
          <p14:tracePt t="394511" x="4803775" y="4465638"/>
          <p14:tracePt t="394544" x="4803775" y="4376738"/>
          <p14:tracePt t="394677" x="4803775" y="4510088"/>
          <p14:tracePt t="394712" x="4840288" y="4616450"/>
          <p14:tracePt t="394744" x="4938713" y="4741863"/>
          <p14:tracePt t="394777" x="5126038" y="4876800"/>
          <p14:tracePt t="394802" x="5330825" y="4956175"/>
          <p14:tracePt t="394832" x="5537200" y="4992688"/>
          <p14:tracePt t="394864" x="5830888" y="4956175"/>
          <p14:tracePt t="394898" x="6037263" y="4805363"/>
          <p14:tracePt t="394928" x="6116638" y="4687888"/>
          <p14:tracePt t="394961" x="6161088" y="4456113"/>
          <p14:tracePt t="394994" x="6188075" y="4349750"/>
          <p14:tracePt t="395028" x="6188075" y="4268788"/>
          <p14:tracePt t="395051" x="6197600" y="4224338"/>
          <p14:tracePt t="395082" x="6197600" y="4214813"/>
          <p14:tracePt t="395161" x="6197600" y="4233863"/>
          <p14:tracePt t="395194" x="6197600" y="4305300"/>
          <p14:tracePt t="395228" x="6197600" y="4429125"/>
          <p14:tracePt t="395261" x="6135688" y="4527550"/>
          <p14:tracePt t="395285" x="6081713" y="4572000"/>
          <p14:tracePt t="395318" x="5946775" y="4635500"/>
          <p14:tracePt t="395349" x="5813425" y="4643438"/>
          <p14:tracePt t="395381" x="5643563" y="4652963"/>
          <p14:tracePt t="395411" x="5473700" y="4643438"/>
          <p14:tracePt t="395444" x="5411788" y="4625975"/>
          <p14:tracePt t="395477" x="5303838" y="4591050"/>
          <p14:tracePt t="395511" x="5224463" y="4581525"/>
          <p14:tracePt t="395544" x="5089525" y="4537075"/>
          <p14:tracePt t="395568" x="5045075" y="4527550"/>
          <p14:tracePt t="395599" x="5010150" y="4483100"/>
          <p14:tracePt t="395631" x="4965700" y="4465638"/>
          <p14:tracePt t="395661" x="4956175" y="4448175"/>
          <p14:tracePt t="395761" x="4956175" y="4438650"/>
          <p14:tracePt t="395785" x="4946650" y="4438650"/>
          <p14:tracePt t="395818" x="4929188" y="4438650"/>
          <p14:tracePt t="395961" x="4894263" y="4421188"/>
          <p14:tracePt t="395994" x="4857750" y="4411663"/>
          <p14:tracePt t="396028" x="4848225" y="4411663"/>
          <p14:tracePt t="396098" x="4848225" y="4473575"/>
          <p14:tracePt t="396131" x="4840288" y="4519613"/>
          <p14:tracePt t="396161" x="4840288" y="4527550"/>
          <p14:tracePt t="396228" x="4840288" y="4554538"/>
          <p14:tracePt t="396261" x="4840288" y="4591050"/>
          <p14:tracePt t="396395" x="4840288" y="4564063"/>
          <p14:tracePt t="396428" x="4840288" y="4527550"/>
          <p14:tracePt t="396461" x="4822825" y="4492625"/>
          <p14:tracePt t="396494" x="4813300" y="4492625"/>
          <p14:tracePt t="396631" x="4848225" y="4564063"/>
          <p14:tracePt t="396661" x="4875213" y="4724400"/>
          <p14:tracePt t="396695" x="4894263" y="4724400"/>
          <p14:tracePt t="397068" x="4902200" y="4724400"/>
          <p14:tracePt t="397098" x="4902200" y="4714875"/>
          <p14:tracePt t="397131" x="4902200" y="4635500"/>
          <p14:tracePt t="397161" x="4929188" y="4537075"/>
          <p14:tracePt t="397194" x="4938713" y="4473575"/>
          <p14:tracePt t="397228" x="4938713" y="4448175"/>
          <p14:tracePt t="397261" x="4965700" y="4448175"/>
          <p14:tracePt t="397286" x="5000625" y="4421188"/>
          <p14:tracePt t="397318" x="5000625" y="4402138"/>
          <p14:tracePt t="397348" x="5010150" y="4384675"/>
          <p14:tracePt t="397462" x="5010150" y="4376738"/>
          <p14:tracePt t="397528" x="4983163" y="4349750"/>
          <p14:tracePt t="397568" x="4973638" y="4349750"/>
          <p14:tracePt t="397599" x="4965700" y="4330700"/>
          <p14:tracePt t="397631" x="4946650" y="4322763"/>
          <p14:tracePt t="397661" x="4902200" y="4278313"/>
          <p14:tracePt t="397695" x="4867275" y="4241800"/>
          <p14:tracePt t="397728" x="4830763" y="4224338"/>
          <p14:tracePt t="397761" x="4822825" y="4224338"/>
          <p14:tracePt t="397811" x="4786313" y="4224338"/>
          <p14:tracePt t="397851" x="4732338" y="4187825"/>
          <p14:tracePt t="397882" x="4687888" y="4162425"/>
          <p14:tracePt t="397911" x="4643438" y="4162425"/>
          <p14:tracePt t="397945" x="4625975" y="4152900"/>
          <p14:tracePt t="398011" x="4581525" y="4152900"/>
          <p14:tracePt t="398036" x="4545013" y="4152900"/>
          <p14:tracePt t="398085" x="4537075" y="4170363"/>
          <p14:tracePt t="398116" x="4537075" y="4224338"/>
          <p14:tracePt t="398148" x="4537075" y="4278313"/>
          <p14:tracePt t="398178" x="4537075" y="4330700"/>
          <p14:tracePt t="398211" x="4554538" y="4367213"/>
          <p14:tracePt t="398245" x="4572000" y="4402138"/>
          <p14:tracePt t="398278" x="4589463" y="4429125"/>
          <p14:tracePt t="398302" x="4608513" y="4438650"/>
          <p14:tracePt t="398335" x="4625975" y="4465638"/>
          <p14:tracePt t="398381" x="4660900" y="4473575"/>
          <p14:tracePt t="398411" x="4741863" y="4473575"/>
          <p14:tracePt t="398445" x="4830763" y="4473575"/>
          <p14:tracePt t="398478" x="4911725" y="4456113"/>
          <p14:tracePt t="398512" x="4965700" y="4448175"/>
          <p14:tracePt t="398545" x="4973638" y="4438650"/>
          <p14:tracePt t="398569" x="4983163" y="4429125"/>
          <p14:tracePt t="398599" x="4983163" y="4367213"/>
          <p14:tracePt t="398631" x="4983163" y="4313238"/>
          <p14:tracePt t="398661" x="4973638" y="4278313"/>
          <p14:tracePt t="398695" x="4946650" y="4259263"/>
          <p14:tracePt t="398728" x="4921250" y="4214813"/>
          <p14:tracePt t="398761" x="4902200" y="4179888"/>
          <p14:tracePt t="398786" x="4894263" y="4152900"/>
          <p14:tracePt t="398818" x="4875213" y="4135438"/>
          <p14:tracePt t="398865" x="4857750" y="4135438"/>
          <p14:tracePt t="398898" x="4803775" y="4135438"/>
          <p14:tracePt t="398928" x="4776788" y="4135438"/>
          <p14:tracePt t="398978" x="4768850" y="4135438"/>
          <p14:tracePt t="399011" x="4724400" y="4143375"/>
          <p14:tracePt t="399045" x="4705350" y="4152900"/>
          <p14:tracePt t="399068" x="4687888" y="4170363"/>
          <p14:tracePt t="399099" x="4679950" y="4197350"/>
          <p14:tracePt t="399131" x="4670425" y="4233863"/>
          <p14:tracePt t="399162" x="4670425" y="4259263"/>
          <p14:tracePt t="399195" x="4670425" y="4295775"/>
          <p14:tracePt t="399228" x="4670425" y="4340225"/>
          <p14:tracePt t="399261" x="4670425" y="4384675"/>
          <p14:tracePt t="399295" x="4670425" y="4448175"/>
          <p14:tracePt t="399335" x="4670425" y="4492625"/>
          <p14:tracePt t="399365" x="4697413" y="4519613"/>
          <p14:tracePt t="399398" x="4732338" y="4527550"/>
          <p14:tracePt t="399428" x="4776788" y="4527550"/>
          <p14:tracePt t="399462" x="4830763" y="4510088"/>
          <p14:tracePt t="399495" x="4867275" y="4473575"/>
          <p14:tracePt t="399528" x="4902200" y="4448175"/>
          <p14:tracePt t="399552" x="4911725" y="4438650"/>
          <p14:tracePt t="399601" x="4911725" y="4394200"/>
          <p14:tracePt t="399632" x="4911725" y="4349750"/>
          <p14:tracePt t="399661" x="4911725" y="4313238"/>
          <p14:tracePt t="399679" x="4911725" y="4286250"/>
          <p14:tracePt t="399712" x="4911725" y="4259263"/>
          <p14:tracePt t="399745" x="4902200" y="4233863"/>
          <p14:tracePt t="399778" x="4902200" y="4197350"/>
          <p14:tracePt t="399802" x="4884738" y="4179888"/>
          <p14:tracePt t="399836" x="4803775" y="4152900"/>
          <p14:tracePt t="399866" x="4776788" y="4152900"/>
          <p14:tracePt t="399898" x="4768850" y="4143375"/>
          <p14:tracePt t="399928" x="4687888" y="4143375"/>
          <p14:tracePt t="399962" x="4633913" y="4152900"/>
          <p14:tracePt t="399995" x="4598988" y="4162425"/>
          <p14:tracePt t="400028" x="4581525" y="4179888"/>
          <p14:tracePt t="400061" x="4572000" y="4197350"/>
          <p14:tracePt t="400085" x="4572000" y="4251325"/>
          <p14:tracePt t="400116" x="4572000" y="4313238"/>
          <p14:tracePt t="400148" x="4572000" y="4357688"/>
          <p14:tracePt t="400163" x="4572000" y="4367213"/>
          <p14:tracePt t="400195" x="4598988" y="4402138"/>
          <p14:tracePt t="400228" x="4616450" y="4421188"/>
          <p14:tracePt t="400261" x="4670425" y="4438650"/>
          <p14:tracePt t="400287" x="4705350" y="4448175"/>
          <p14:tracePt t="400335" x="4714875" y="4448175"/>
          <p14:tracePt t="400382" x="4732338" y="4448175"/>
          <p14:tracePt t="400412" x="4741863" y="4448175"/>
          <p14:tracePt t="400478" x="4776788" y="4448175"/>
          <p14:tracePt t="400512" x="4813300" y="4438650"/>
          <p14:tracePt t="400545" x="4813300" y="4402138"/>
          <p14:tracePt t="400569" x="4813300" y="4357688"/>
          <p14:tracePt t="400599" x="4813300" y="4295775"/>
          <p14:tracePt t="400631" x="4813300" y="4241800"/>
          <p14:tracePt t="400662" x="4813300" y="4187825"/>
          <p14:tracePt t="400680" x="4813300" y="4170363"/>
          <p14:tracePt t="400778" x="4803775" y="4162425"/>
          <p14:tracePt t="400812" x="4751388" y="4116388"/>
          <p14:tracePt t="400851" x="4679950" y="4108450"/>
          <p14:tracePt t="400883" x="4652963" y="4108450"/>
          <p14:tracePt t="400912" x="4608513" y="4125913"/>
          <p14:tracePt t="400962" x="4598988" y="4143375"/>
          <p14:tracePt t="400995" x="4589463" y="4143375"/>
          <p14:tracePt t="401045" x="4589463" y="4170363"/>
          <p14:tracePt t="401069" x="4589463" y="4197350"/>
          <p14:tracePt t="401099" x="4589463" y="4259263"/>
          <p14:tracePt t="401131" x="4589463" y="4330700"/>
          <p14:tracePt t="401162" x="4625975" y="4438650"/>
          <p14:tracePt t="401195" x="4652963" y="4510088"/>
          <p14:tracePt t="401228" x="4732338" y="4591050"/>
          <p14:tracePt t="401262" x="4751388" y="4608513"/>
          <p14:tracePt t="401295" x="4776788" y="4608513"/>
          <p14:tracePt t="401335" x="4786313" y="4608513"/>
          <p14:tracePt t="401366" x="4786313" y="4554538"/>
          <p14:tracePt t="401398" x="4786313" y="4510088"/>
          <p14:tracePt t="401428" x="4786313" y="4429125"/>
          <p14:tracePt t="401462" x="4759325" y="4367213"/>
          <p14:tracePt t="401495" x="4741863" y="4305300"/>
          <p14:tracePt t="401528" x="4724400" y="4241800"/>
          <p14:tracePt t="401552" x="4724400" y="4224338"/>
          <p14:tracePt t="401662" x="4724400" y="4241800"/>
          <p14:tracePt t="401851" x="4724400" y="4259263"/>
          <p14:tracePt t="401883" x="4724400" y="4340225"/>
          <p14:tracePt t="401912" x="4724400" y="4384675"/>
          <p14:tracePt t="401945" x="4724400" y="4465638"/>
          <p14:tracePt t="401979" x="4724400" y="4527550"/>
          <p14:tracePt t="402012" x="4732338" y="4616450"/>
          <p14:tracePt t="402045" x="4732338" y="4662488"/>
          <p14:tracePt t="402085" x="4741863" y="4662488"/>
          <p14:tracePt t="402132" x="4776788" y="4670425"/>
          <p14:tracePt t="402162" x="4830763" y="4687888"/>
          <p14:tracePt t="402180" x="4875213" y="4697413"/>
          <p14:tracePt t="402212" x="4929188" y="4697413"/>
          <p14:tracePt t="402245" x="4973638" y="4733925"/>
          <p14:tracePt t="402278" x="5081588" y="4759325"/>
          <p14:tracePt t="402304" x="5187950" y="4759325"/>
          <p14:tracePt t="402337" x="5268913" y="4768850"/>
          <p14:tracePt t="402366" x="5349875" y="4768850"/>
          <p14:tracePt t="402398" x="5421313" y="4768850"/>
          <p14:tracePt t="402428" x="5500688" y="4768850"/>
          <p14:tracePt t="402462" x="5581650" y="4795838"/>
          <p14:tracePt t="402495" x="5688013" y="4813300"/>
          <p14:tracePt t="402528" x="5724525" y="4813300"/>
          <p14:tracePt t="402562" x="5778500" y="4813300"/>
          <p14:tracePt t="402586" x="5786438" y="4813300"/>
          <p14:tracePt t="402632" x="5795963" y="4813300"/>
          <p14:tracePt t="402662" x="5830888" y="4778375"/>
          <p14:tracePt t="402696" x="5857875" y="4759325"/>
          <p14:tracePt t="402728" x="5894388" y="4706938"/>
          <p14:tracePt t="402762" x="5911850" y="4643438"/>
          <p14:tracePt t="402795" x="5929313" y="4598988"/>
          <p14:tracePt t="402819" x="5946775" y="4581525"/>
          <p14:tracePt t="402862" x="5946775" y="4527550"/>
          <p14:tracePt t="402882" x="5956300" y="4510088"/>
          <p14:tracePt t="402912" x="5965825" y="4448175"/>
          <p14:tracePt t="402945" x="5965825" y="4367213"/>
          <p14:tracePt t="402978" x="5973763" y="4330700"/>
          <p14:tracePt t="403012" x="5992813" y="4278313"/>
          <p14:tracePt t="403045" x="6018213" y="4259263"/>
          <p14:tracePt t="403069" x="6027738" y="4259263"/>
          <p14:tracePt t="403132" x="6064250" y="4259263"/>
          <p14:tracePt t="403162" x="6089650" y="4259263"/>
          <p14:tracePt t="403382" x="6089650" y="4278313"/>
          <p14:tracePt t="403512" x="6089650" y="4313238"/>
          <p14:tracePt t="403545" x="6089650" y="4340225"/>
          <p14:tracePt t="403569" x="6089650" y="4357688"/>
          <p14:tracePt t="403602" x="6089650" y="4438650"/>
          <p14:tracePt t="403633" x="6099175" y="4527550"/>
          <p14:tracePt t="403662" x="6099175" y="4572000"/>
          <p14:tracePt t="403696" x="6089650" y="4662488"/>
          <p14:tracePt t="403729" x="6081713" y="4687888"/>
          <p14:tracePt t="403762" x="6064250" y="4697413"/>
          <p14:tracePt t="403795" x="6018213" y="4714875"/>
          <p14:tracePt t="403819" x="5992813" y="4714875"/>
          <p14:tracePt t="403849" x="5938838" y="4724400"/>
          <p14:tracePt t="403882" x="5867400" y="4706938"/>
          <p14:tracePt t="403912" x="5786438" y="4706938"/>
          <p14:tracePt t="403945" x="5707063" y="4714875"/>
          <p14:tracePt t="403979" x="5653088" y="4714875"/>
          <p14:tracePt t="404012" x="5608638" y="4724400"/>
          <p14:tracePt t="404045" x="5564188" y="4724400"/>
          <p14:tracePt t="404069" x="5510213" y="4724400"/>
          <p14:tracePt t="404099" x="5473700" y="4733925"/>
          <p14:tracePt t="404132" x="5465763" y="4733925"/>
          <p14:tracePt t="404179" x="5421313" y="4733925"/>
          <p14:tracePt t="404212" x="5375275" y="4733925"/>
          <p14:tracePt t="404245" x="5340350" y="4724400"/>
          <p14:tracePt t="404279" x="5313363" y="4714875"/>
          <p14:tracePt t="404302" x="5303838" y="4714875"/>
          <p14:tracePt t="404352" x="5295900" y="4697413"/>
          <p14:tracePt t="404382" x="5278438" y="4697413"/>
          <p14:tracePt t="404479" x="5268913" y="4697413"/>
          <p14:tracePt t="404512" x="5268913" y="4687888"/>
          <p14:tracePt t="404662" x="5251450" y="4687888"/>
          <p14:tracePt t="407796" x="5429250" y="4554538"/>
          <p14:tracePt t="407820" x="5715000" y="4438650"/>
          <p14:tracePt t="407850" x="5965825" y="4438650"/>
          <p14:tracePt t="407883" x="6116638" y="4429125"/>
          <p14:tracePt t="407916" x="6554788" y="4421188"/>
          <p14:tracePt t="407946" x="6769100" y="4411663"/>
          <p14:tracePt t="408116" x="6724650" y="4411663"/>
          <p14:tracePt t="408149" x="6670675" y="4421188"/>
          <p14:tracePt t="408164" x="6661150" y="4429125"/>
          <p14:tracePt t="408196" x="6653213" y="4429125"/>
          <p14:tracePt t="408546" x="6616700" y="4438650"/>
          <p14:tracePt t="408570" x="6589713" y="4473575"/>
          <p14:tracePt t="408603" x="6500813" y="4554538"/>
          <p14:tracePt t="408633" x="6465888" y="4608513"/>
          <p14:tracePt t="408663" x="6446838" y="4670425"/>
          <p14:tracePt t="408697" x="6429375" y="4706938"/>
          <p14:tracePt t="408729" x="6411913" y="4857750"/>
          <p14:tracePt t="408763" x="6456363" y="4948238"/>
          <p14:tracePt t="408796" x="6465888" y="4956175"/>
          <p14:tracePt t="409132" x="6465888" y="4921250"/>
          <p14:tracePt t="409196" x="6429375" y="4902200"/>
          <p14:tracePt t="409229" x="6394450" y="4902200"/>
          <p14:tracePt t="409263" x="6313488" y="4929188"/>
          <p14:tracePt t="409296" x="6232525" y="4938713"/>
          <p14:tracePt t="409320" x="6197600" y="4938713"/>
          <p14:tracePt t="409366" x="6143625" y="4956175"/>
          <p14:tracePt t="409399" x="6064250" y="5010150"/>
          <p14:tracePt t="409430" x="5992813" y="5037138"/>
          <p14:tracePt t="409464" x="5946775" y="5045075"/>
          <p14:tracePt t="409496" x="5911850" y="5064125"/>
          <p14:tracePt t="409529" x="5849938" y="5108575"/>
          <p14:tracePt t="409563" x="5697538" y="5116513"/>
          <p14:tracePt t="409586" x="5635625" y="5126038"/>
          <p14:tracePt t="409617" x="5599113" y="5126038"/>
          <p14:tracePt t="409650" x="5581650" y="5143500"/>
          <p14:tracePt t="409679" x="5572125" y="5143500"/>
          <p14:tracePt t="409713" x="5564188" y="5143500"/>
          <p14:tracePt t="410029" x="5564188" y="5153025"/>
          <p14:tracePt t="410103" x="5564188" y="5162550"/>
          <p14:tracePt t="410246" x="5589588" y="5153025"/>
          <p14:tracePt t="410279" x="5626100" y="5135563"/>
          <p14:tracePt t="410366" x="5635625" y="5126038"/>
          <p14:tracePt t="410399" x="5653088" y="5099050"/>
          <p14:tracePt t="410429" x="5661025" y="5099050"/>
          <p14:tracePt t="410546" x="5688013" y="5099050"/>
          <p14:tracePt t="410663" x="5707063" y="5099050"/>
          <p14:tracePt t="410713" x="5715000" y="5099050"/>
          <p14:tracePt t="411416" x="5715000" y="5081588"/>
          <p14:tracePt t="412133" x="5680075" y="5000625"/>
          <p14:tracePt t="412166" x="5680075" y="4973638"/>
          <p14:tracePt t="412463" x="5670550" y="4973638"/>
          <p14:tracePt t="412620" x="5661025" y="5000625"/>
          <p14:tracePt t="412667" x="5661025" y="5010150"/>
          <p14:tracePt t="412697" x="5661025" y="5019675"/>
          <p14:tracePt t="412780" x="5661025" y="5027613"/>
          <p14:tracePt t="412996" x="5661025" y="5037138"/>
          <p14:tracePt t="413150" x="5688013" y="5037138"/>
          <p14:tracePt t="413180" x="5715000" y="5045075"/>
          <p14:tracePt t="436671" x="5715000" y="4902200"/>
          <p14:tracePt t="436701" x="5707063" y="4322763"/>
          <p14:tracePt t="436733" x="5751513" y="3625850"/>
          <p14:tracePt t="436766" x="5965825" y="2867025"/>
          <p14:tracePt t="436800" x="6000750" y="2125663"/>
          <p14:tracePt t="436833" x="5902325" y="1366838"/>
          <p14:tracePt t="436856" x="5786438" y="1036638"/>
          <p14:tracePt t="436889" x="5589588" y="642938"/>
          <p14:tracePt t="436920" x="5429250" y="438150"/>
          <p14:tracePt t="436949" x="5072063" y="214313"/>
          <p14:tracePt t="436983" x="4518025" y="36513"/>
          <p14:tracePt t="437016" x="3867150" y="0"/>
          <p14:tracePt t="437049" x="3714750" y="0"/>
          <p14:tracePt t="437083" x="3571875" y="71438"/>
          <p14:tracePt t="437106" x="3411538" y="214313"/>
          <p14:tracePt t="437136" x="3205163" y="465138"/>
          <p14:tracePt t="437169" x="3098800" y="696913"/>
          <p14:tracePt t="437199" x="2982913" y="955675"/>
          <p14:tracePt t="437233" x="2938463" y="1223963"/>
          <p14:tracePt t="437266" x="2919413" y="1724025"/>
          <p14:tracePt t="437299" x="2857500" y="2527300"/>
          <p14:tracePt t="437333" x="3027363" y="3492500"/>
          <p14:tracePt t="437357" x="3116263" y="3911600"/>
          <p14:tracePt t="437390" x="3295650" y="4376738"/>
          <p14:tracePt t="437420" x="3544888" y="4805363"/>
          <p14:tracePt t="437449" x="3705225" y="5010150"/>
          <p14:tracePt t="437483" x="3990975" y="5278438"/>
          <p14:tracePt t="437516" x="4286250" y="5527675"/>
          <p14:tracePt t="437549" x="4411663" y="5715000"/>
          <p14:tracePt t="437583" x="4616450" y="5832475"/>
          <p14:tracePt t="437607" x="4867275" y="5857875"/>
          <p14:tracePt t="437637" x="5349875" y="5849938"/>
          <p14:tracePt t="437669" x="5911850" y="5761038"/>
          <p14:tracePt t="437687" x="6207125" y="5599113"/>
          <p14:tracePt t="437716" x="6456363" y="5429250"/>
          <p14:tracePt t="437749" x="6670675" y="5214938"/>
          <p14:tracePt t="437783" x="6840538" y="5000625"/>
          <p14:tracePt t="437816" x="7000875" y="4537075"/>
          <p14:tracePt t="437850" x="7037388" y="4187825"/>
          <p14:tracePt t="437873" x="7081838" y="3857625"/>
          <p14:tracePt t="437904" x="7081838" y="3517900"/>
          <p14:tracePt t="437936" x="7064375" y="3278188"/>
          <p14:tracePt t="437966" x="7037388" y="3036888"/>
          <p14:tracePt t="437999" x="6965950" y="2660650"/>
          <p14:tracePt t="438033" x="6858000" y="2197100"/>
          <p14:tracePt t="438066" x="6751638" y="1920875"/>
          <p14:tracePt t="438090" x="6581775" y="1768475"/>
          <p14:tracePt t="438123" x="6446838" y="1652588"/>
          <p14:tracePt t="438154" x="6323013" y="1544638"/>
          <p14:tracePt t="438170" x="6303963" y="1509713"/>
          <p14:tracePt t="438199" x="6242050" y="1455738"/>
          <p14:tracePt t="438233" x="6126163" y="1411288"/>
          <p14:tracePt t="438266" x="6000750" y="1393825"/>
          <p14:tracePt t="438299" x="5813425" y="1393825"/>
          <p14:tracePt t="438333" x="5608638" y="1374775"/>
          <p14:tracePt t="438357" x="5537200" y="1374775"/>
          <p14:tracePt t="438390" x="5429250" y="1347788"/>
          <p14:tracePt t="438420" x="5384800" y="1347788"/>
          <p14:tracePt t="438450" x="5375275" y="1339850"/>
          <p14:tracePt t="438583" x="5367338" y="1339850"/>
          <p14:tracePt t="438607" x="5330825" y="1339850"/>
          <p14:tracePt t="438637" x="5251450" y="1339850"/>
          <p14:tracePt t="438670" x="5081588" y="1339850"/>
          <p14:tracePt t="438684" x="4973638" y="1366838"/>
          <p14:tracePt t="438716" x="4633913" y="1411288"/>
          <p14:tracePt t="438750" x="4483100" y="1428750"/>
          <p14:tracePt t="438783" x="4375150" y="1428750"/>
          <p14:tracePt t="438816" x="4152900" y="1428750"/>
          <p14:tracePt t="438841" x="4037013" y="1446213"/>
          <p14:tracePt t="438874" x="3973513" y="1473200"/>
          <p14:tracePt t="438903" x="3902075" y="1554163"/>
          <p14:tracePt t="438936" x="3830638" y="1616075"/>
          <p14:tracePt t="438966" x="3768725" y="1652588"/>
          <p14:tracePt t="439000" x="3751263" y="1652588"/>
          <p14:tracePt t="439033" x="3679825" y="1652588"/>
          <p14:tracePt t="439066" x="3625850" y="1670050"/>
          <p14:tracePt t="439091" x="3581400" y="1670050"/>
          <p14:tracePt t="439124" x="3536950" y="1687513"/>
          <p14:tracePt t="439153" x="3509963" y="1697038"/>
          <p14:tracePt t="439170" x="3473450" y="1697038"/>
          <p14:tracePt t="439200" x="3446463" y="1704975"/>
          <p14:tracePt t="439233" x="3402013" y="1714500"/>
          <p14:tracePt t="439266" x="3375025" y="1714500"/>
          <p14:tracePt t="439300" x="3330575" y="1724025"/>
          <p14:tracePt t="439333" x="3313113" y="1731963"/>
          <p14:tracePt t="439390" x="3303588" y="1731963"/>
          <p14:tracePt t="439450" x="3295650" y="1731963"/>
          <p14:tracePt t="439516" x="3276600" y="1724025"/>
          <p14:tracePt t="439656" x="3276600" y="1714500"/>
          <p14:tracePt t="439716" x="3268663" y="1714500"/>
          <p14:tracePt t="439873" x="3313113" y="1731963"/>
          <p14:tracePt t="439904" x="3473450" y="1776413"/>
          <p14:tracePt t="439936" x="3813175" y="1830388"/>
          <p14:tracePt t="439966" x="4510088" y="1866900"/>
          <p14:tracePt t="440000" x="5000625" y="1839913"/>
          <p14:tracePt t="440033" x="5295900" y="1857375"/>
          <p14:tracePt t="440066" x="5500688" y="1901825"/>
          <p14:tracePt t="440100" x="5670550" y="1901825"/>
          <p14:tracePt t="440123" x="5813425" y="1920875"/>
          <p14:tracePt t="440155" x="6027738" y="1955800"/>
          <p14:tracePt t="440172" x="6116638" y="1955800"/>
          <p14:tracePt t="440200" x="6242050" y="1982788"/>
          <p14:tracePt t="440233" x="6259513" y="1982788"/>
          <p14:tracePt t="440374" x="6259513" y="1946275"/>
          <p14:tracePt t="440405" x="6259513" y="1928813"/>
          <p14:tracePt t="440437" x="6251575" y="1920875"/>
          <p14:tracePt t="440466" x="6232525" y="1920875"/>
          <p14:tracePt t="440500" x="6215063" y="1911350"/>
          <p14:tracePt t="440533" x="6170613" y="1911350"/>
          <p14:tracePt t="440600" x="6161088" y="1911350"/>
          <p14:tracePt t="455318" x="6081713" y="1946275"/>
          <p14:tracePt t="455352" x="6000750" y="1946275"/>
          <p14:tracePt t="455375" x="5938838" y="1955800"/>
          <p14:tracePt t="455409" x="5902325" y="1965325"/>
          <p14:tracePt t="455439" x="5830888" y="1965325"/>
          <p14:tracePt t="455472" x="5446713" y="1965325"/>
          <p14:tracePt t="455502" x="5081588" y="1965325"/>
          <p14:tracePt t="455535" x="4911725" y="1992313"/>
          <p14:tracePt t="455802" x="4857750" y="1992313"/>
          <p14:tracePt t="455835" x="4795838" y="1992313"/>
          <p14:tracePt t="455908" x="4786313" y="1830388"/>
          <p14:tracePt t="455939" x="4786313" y="1697038"/>
          <p14:tracePt t="455968" x="4786313" y="1554163"/>
          <p14:tracePt t="456002" x="4786313" y="1490663"/>
          <p14:tracePt t="456035" x="4741863" y="1393825"/>
          <p14:tracePt t="456052" x="4714875" y="1330325"/>
          <p14:tracePt t="456085" x="4616450" y="1133475"/>
          <p14:tracePt t="456118" x="4446588" y="990600"/>
          <p14:tracePt t="456142" x="4259263" y="847725"/>
          <p14:tracePt t="456173" x="4187825" y="812800"/>
          <p14:tracePt t="456205" x="4125913" y="768350"/>
          <p14:tracePt t="456235" x="4062413" y="776288"/>
          <p14:tracePt t="456268" x="3946525" y="776288"/>
          <p14:tracePt t="456302" x="3795713" y="768350"/>
          <p14:tracePt t="456335" x="3517900" y="758825"/>
          <p14:tracePt t="456352" x="3411538" y="758825"/>
          <p14:tracePt t="456376" x="3197225" y="795338"/>
          <p14:tracePt t="456409" x="2894013" y="901700"/>
          <p14:tracePt t="456439" x="2697163" y="1000125"/>
          <p14:tracePt t="456472" x="2608263" y="1054100"/>
          <p14:tracePt t="456502" x="2544763" y="1169988"/>
          <p14:tracePt t="456535" x="2473325" y="1446213"/>
          <p14:tracePt t="456552" x="2455863" y="1581150"/>
          <p14:tracePt t="456585" x="2419350" y="1768475"/>
          <p14:tracePt t="456618" x="2411413" y="1874838"/>
          <p14:tracePt t="456642" x="2374900" y="2081213"/>
          <p14:tracePt t="456672" x="2374900" y="2278063"/>
          <p14:tracePt t="456706" x="2347913" y="2589213"/>
          <p14:tracePt t="456735" x="2339975" y="2786063"/>
          <p14:tracePt t="456768" x="2339975" y="2921000"/>
          <p14:tracePt t="456802" x="2322513" y="3259138"/>
          <p14:tracePt t="456835" x="2330450" y="3536950"/>
          <p14:tracePt t="456868" x="2366963" y="3751263"/>
          <p14:tracePt t="456892" x="2384425" y="3876675"/>
          <p14:tracePt t="456923" x="2473325" y="4044950"/>
          <p14:tracePt t="456955" x="2554288" y="4241800"/>
          <p14:tracePt t="456985" x="2643188" y="4357688"/>
          <p14:tracePt t="457018" x="2714625" y="4448175"/>
          <p14:tracePt t="457052" x="2786063" y="4554538"/>
          <p14:tracePt t="457085" x="2822575" y="4591050"/>
          <p14:tracePt t="457118" x="2919413" y="4635500"/>
          <p14:tracePt t="457142" x="3108325" y="4652963"/>
          <p14:tracePt t="457172" x="3251200" y="4662488"/>
          <p14:tracePt t="457205" x="3446463" y="4643438"/>
          <p14:tracePt t="457235" x="3536950" y="4598988"/>
          <p14:tracePt t="457268" x="3562350" y="4591050"/>
          <p14:tracePt t="457385" x="3589338" y="4581525"/>
          <p14:tracePt t="457422" x="3697288" y="4572000"/>
          <p14:tracePt t="457455" x="3938588" y="4572000"/>
          <p14:tracePt t="457485" x="3973513" y="4572000"/>
          <p14:tracePt t="457602" x="3983038" y="4537075"/>
          <p14:tracePt t="457626" x="4044950" y="4492625"/>
          <p14:tracePt t="457659" x="4098925" y="4473575"/>
          <p14:tracePt t="457689" x="4179888" y="4448175"/>
          <p14:tracePt t="457719" x="4232275" y="4411663"/>
          <p14:tracePt t="457752" x="4303713" y="4295775"/>
          <p14:tracePt t="457785" x="4357688" y="4241800"/>
          <p14:tracePt t="457819" x="4367213" y="4224338"/>
          <p14:tracePt t="457852" x="4375150" y="4152900"/>
          <p14:tracePt t="457876" x="4375150" y="4064000"/>
          <p14:tracePt t="457909" x="4375150" y="3929063"/>
          <p14:tracePt t="457939" x="4375150" y="3679825"/>
          <p14:tracePt t="457972" x="4375150" y="3473450"/>
          <p14:tracePt t="458002" x="4375150" y="3340100"/>
          <p14:tracePt t="458035" x="4357688" y="3044825"/>
          <p14:tracePt t="458068" x="4357688" y="2830513"/>
          <p14:tracePt t="458102" x="4367213" y="2741613"/>
          <p14:tracePt t="458125" x="4367213" y="2697163"/>
          <p14:tracePt t="458159" x="4367213" y="2517775"/>
          <p14:tracePt t="458189" x="4348163" y="2303463"/>
          <p14:tracePt t="458222" x="4348163" y="2116138"/>
          <p14:tracePt t="458252" x="4348163" y="2027238"/>
          <p14:tracePt t="458285" x="4330700" y="1928813"/>
          <p14:tracePt t="458319" x="4251325" y="1822450"/>
          <p14:tracePt t="458352" x="4205288" y="1758950"/>
          <p14:tracePt t="458376" x="4160838" y="1697038"/>
          <p14:tracePt t="458409" x="4108450" y="1652588"/>
          <p14:tracePt t="458439" x="4027488" y="1598613"/>
          <p14:tracePt t="458472" x="3919538" y="1544638"/>
          <p14:tracePt t="458502" x="3857625" y="1490663"/>
          <p14:tracePt t="458535" x="3776663" y="1411288"/>
          <p14:tracePt t="458569" x="3697288" y="1366838"/>
          <p14:tracePt t="458602" x="3633788" y="1366838"/>
          <p14:tracePt t="458626" x="3536950" y="1347788"/>
          <p14:tracePt t="458659" x="3465513" y="1347788"/>
          <p14:tracePt t="458689" x="3375025" y="1347788"/>
          <p14:tracePt t="458719" x="3286125" y="1347788"/>
          <p14:tracePt t="458752" x="3143250" y="1384300"/>
          <p14:tracePt t="458785" x="3044825" y="1428750"/>
          <p14:tracePt t="458819" x="2928938" y="1446213"/>
          <p14:tracePt t="458852" x="2867025" y="1446213"/>
          <p14:tracePt t="458876" x="2795588" y="1482725"/>
          <p14:tracePt t="458909" x="2724150" y="1517650"/>
          <p14:tracePt t="458939" x="2697163" y="1544638"/>
          <p14:tracePt t="458972" x="2608263" y="1660525"/>
          <p14:tracePt t="459002" x="2544763" y="1785938"/>
          <p14:tracePt t="459035" x="2517775" y="1866900"/>
          <p14:tracePt t="459069" x="2465388" y="2000250"/>
          <p14:tracePt t="459102" x="2411413" y="2251075"/>
          <p14:tracePt t="459126" x="2393950" y="2401888"/>
          <p14:tracePt t="459159" x="2374900" y="2509838"/>
          <p14:tracePt t="459189" x="2339975" y="2679700"/>
          <p14:tracePt t="459222" x="2330450" y="2884488"/>
          <p14:tracePt t="459252" x="2322513" y="2992438"/>
          <p14:tracePt t="459285" x="2303463" y="3160713"/>
          <p14:tracePt t="459319" x="2303463" y="3367088"/>
          <p14:tracePt t="459352" x="2312988" y="3581400"/>
          <p14:tracePt t="459376" x="2366963" y="3751263"/>
          <p14:tracePt t="459409" x="2419350" y="3983038"/>
          <p14:tracePt t="459439" x="2571750" y="4251325"/>
          <p14:tracePt t="459472" x="2786063" y="4448175"/>
          <p14:tracePt t="459502" x="2867025" y="4564063"/>
          <p14:tracePt t="459535" x="2946400" y="4625975"/>
          <p14:tracePt t="459569" x="3071813" y="4662488"/>
          <p14:tracePt t="459602" x="3179763" y="4697413"/>
          <p14:tracePt t="459626" x="3313113" y="4706938"/>
          <p14:tracePt t="459657" x="3616325" y="4625975"/>
          <p14:tracePt t="459673" x="3813175" y="4608513"/>
          <p14:tracePt t="459706" x="4062413" y="4519613"/>
          <p14:tracePt t="459735" x="4241800" y="4438650"/>
          <p14:tracePt t="459769" x="4367213" y="4384675"/>
          <p14:tracePt t="459802" x="4473575" y="4349750"/>
          <p14:tracePt t="459835" x="4510088" y="4330700"/>
          <p14:tracePt t="459869" x="4537075" y="4295775"/>
          <p14:tracePt t="459893" x="4572000" y="4233863"/>
          <p14:tracePt t="459926" x="4598988" y="4135438"/>
          <p14:tracePt t="459939" x="4608513" y="4064000"/>
          <p14:tracePt t="459973" x="4633913" y="3786188"/>
          <p14:tracePt t="460002" x="4633913" y="3536950"/>
          <p14:tracePt t="460036" x="4616450" y="3349625"/>
          <p14:tracePt t="460069" x="4608513" y="3187700"/>
          <p14:tracePt t="460102" x="4581525" y="2973388"/>
          <p14:tracePt t="460126" x="4562475" y="2857500"/>
          <p14:tracePt t="460159" x="4554538" y="2768600"/>
          <p14:tracePt t="460189" x="4491038" y="2608263"/>
          <p14:tracePt t="460222" x="4438650" y="2465388"/>
          <p14:tracePt t="460252" x="4411663" y="2357438"/>
          <p14:tracePt t="460285" x="4348163" y="2214563"/>
          <p14:tracePt t="460319" x="4143375" y="1884363"/>
          <p14:tracePt t="460352" x="3884613" y="1633538"/>
          <p14:tracePt t="460376" x="3705225" y="1544638"/>
          <p14:tracePt t="460409" x="3562350" y="1490663"/>
          <p14:tracePt t="460439" x="3411538" y="1490663"/>
          <p14:tracePt t="460472" x="3313113" y="1500188"/>
          <p14:tracePt t="460502" x="3251200" y="1598613"/>
          <p14:tracePt t="460535" x="3125788" y="1795463"/>
          <p14:tracePt t="460569" x="2982913" y="1946275"/>
          <p14:tracePt t="460602" x="2786063" y="2017713"/>
          <p14:tracePt t="460626" x="2714625" y="2044700"/>
          <p14:tracePt t="460660" x="2571750" y="2089150"/>
          <p14:tracePt t="460674" x="2509838" y="2135188"/>
          <p14:tracePt t="460706" x="2330450" y="2241550"/>
          <p14:tracePt t="460735" x="2268538" y="2268538"/>
          <p14:tracePt t="460769" x="2259013" y="2268538"/>
        </p14:tracePtLst>
      </p14:laserTraceLst>
    </p:ext>
  </p:extLs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 smtClean="0"/>
              <a:t>Arithmetic </a:t>
            </a:r>
            <a:r>
              <a:rPr lang="en-US" dirty="0"/>
              <a:t>L</a:t>
            </a:r>
            <a:r>
              <a:rPr lang="en-US" dirty="0" smtClean="0"/>
              <a:t>ogic Unit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9691" y="935999"/>
            <a:ext cx="3938269" cy="5299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16416266"/>
      </p:ext>
    </p:extLst>
  </p:cSld>
  <p:clrMapOvr>
    <a:masterClrMapping/>
  </p:clrMapOvr>
  <p:transition advTm="536361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6228" x="1911350" y="2241550"/>
          <p14:tracePt t="6252" x="1500188" y="2036763"/>
          <p14:tracePt t="6282" x="1241425" y="1928813"/>
          <p14:tracePt t="6312" x="1231900" y="1884363"/>
          <p14:tracePt t="6345" x="1187450" y="1839913"/>
          <p14:tracePt t="6378" x="1179513" y="1822450"/>
          <p14:tracePt t="6468" x="1152525" y="1803400"/>
          <p14:tracePt t="6502" x="1044575" y="1633538"/>
          <p14:tracePt t="6532" x="973138" y="1544638"/>
          <p14:tracePt t="6562" x="857250" y="1419225"/>
          <p14:tracePt t="6595" x="768350" y="1322388"/>
          <p14:tracePt t="6628" x="723900" y="1312863"/>
          <p14:tracePt t="6661" x="696913" y="1268413"/>
          <p14:tracePt t="6695" x="615950" y="1214438"/>
          <p14:tracePt t="6735" x="561975" y="1179513"/>
          <p14:tracePt t="6812" x="561975" y="1160463"/>
          <p14:tracePt t="6928" x="669925" y="1133475"/>
          <p14:tracePt t="6953" x="731838" y="1133475"/>
          <p14:tracePt t="6985" x="795338" y="1125538"/>
          <p14:tracePt t="7002" x="866775" y="1125538"/>
          <p14:tracePt t="7033" x="1044575" y="1098550"/>
          <p14:tracePt t="7049" x="1108075" y="1098550"/>
          <p14:tracePt t="7079" x="1241425" y="1098550"/>
          <p14:tracePt t="7096" x="1303338" y="1098550"/>
          <p14:tracePt t="7128" x="1465263" y="1081088"/>
          <p14:tracePt t="7162" x="1731963" y="1081088"/>
          <p14:tracePt t="7195" x="1990725" y="1081088"/>
          <p14:tracePt t="7235" x="2374900" y="1081088"/>
          <p14:tracePt t="7266" x="2759075" y="1081088"/>
          <p14:tracePt t="7298" x="2946400" y="1071563"/>
          <p14:tracePt t="7328" x="3152775" y="1071563"/>
          <p14:tracePt t="7362" x="3276600" y="1062038"/>
          <p14:tracePt t="7395" x="3286125" y="1062038"/>
          <p14:tracePt t="7462" x="3295650" y="1062038"/>
          <p14:tracePt t="17663" x="3295650" y="1143000"/>
          <p14:tracePt t="17696" x="3295650" y="1196975"/>
          <p14:tracePt t="17704" x="3295650" y="1223963"/>
          <p14:tracePt t="17736" x="3303588" y="1258888"/>
          <p14:tracePt t="17770" x="3303588" y="1285875"/>
          <p14:tracePt t="17863" x="3303588" y="1295400"/>
          <p14:tracePt t="18896" x="3303588" y="1303338"/>
          <p14:tracePt t="18930" x="3205163" y="1303338"/>
          <p14:tracePt t="18963" x="3108325" y="1303338"/>
          <p14:tracePt t="19003" x="3098800" y="1303338"/>
          <p14:tracePt t="19034" x="3089275" y="1303338"/>
          <p14:tracePt t="19080" x="3062288" y="1295400"/>
          <p14:tracePt t="19113" x="3044825" y="1285875"/>
          <p14:tracePt t="19146" x="3027363" y="1258888"/>
          <p14:tracePt t="19180" x="2982913" y="1241425"/>
          <p14:tracePt t="19213" x="2919413" y="1241425"/>
          <p14:tracePt t="19237" x="2874963" y="1231900"/>
          <p14:tracePt t="19270" x="2857500" y="1231900"/>
          <p14:tracePt t="19301" x="2795588" y="1223963"/>
          <p14:tracePt t="19330" x="2751138" y="1223963"/>
          <p14:tracePt t="19363" x="2705100" y="1204913"/>
          <p14:tracePt t="19396" x="2670175" y="1187450"/>
          <p14:tracePt t="19430" x="2660650" y="1152525"/>
          <p14:tracePt t="19463" x="2652713" y="1125538"/>
          <p14:tracePt t="19503" x="2643188" y="1116013"/>
          <p14:tracePt t="19566" x="2633663" y="1116013"/>
          <p14:tracePt t="19596" x="2608263" y="1133475"/>
          <p14:tracePt t="19630" x="2608263" y="1214438"/>
          <p14:tracePt t="19663" x="2652713" y="1295400"/>
          <p14:tracePt t="19696" x="2714625" y="1357313"/>
          <p14:tracePt t="19721" x="2759075" y="1384300"/>
          <p14:tracePt t="19754" x="2803525" y="1428750"/>
          <p14:tracePt t="19784" x="2867025" y="1446213"/>
          <p14:tracePt t="19816" x="2919413" y="1455738"/>
          <p14:tracePt t="19846" x="2938463" y="1455738"/>
          <p14:tracePt t="19880" x="3017838" y="1482725"/>
          <p14:tracePt t="19913" x="3125788" y="1482725"/>
          <p14:tracePt t="19946" x="3232150" y="1482725"/>
          <p14:tracePt t="19980" x="3295650" y="1482725"/>
          <p14:tracePt t="20004" x="3357563" y="1465263"/>
          <p14:tracePt t="20034" x="3419475" y="1455738"/>
          <p14:tracePt t="20066" x="3465513" y="1455738"/>
          <p14:tracePt t="20113" x="3500438" y="1438275"/>
          <p14:tracePt t="20147" x="3527425" y="1411288"/>
          <p14:tracePt t="20180" x="3544888" y="1357313"/>
          <p14:tracePt t="20213" x="3554413" y="1295400"/>
          <p14:tracePt t="20237" x="3554413" y="1250950"/>
          <p14:tracePt t="20267" x="3544888" y="1169988"/>
          <p14:tracePt t="20300" x="3490913" y="1133475"/>
          <p14:tracePt t="20330" x="3473450" y="1116013"/>
          <p14:tracePt t="20363" x="3446463" y="1081088"/>
          <p14:tracePt t="20397" x="3411538" y="1054100"/>
          <p14:tracePt t="20430" x="3367088" y="1027113"/>
          <p14:tracePt t="20463" x="3330575" y="1009650"/>
          <p14:tracePt t="20487" x="3259138" y="1009650"/>
          <p14:tracePt t="20504" x="3232150" y="1009650"/>
          <p14:tracePt t="20534" x="3179763" y="1009650"/>
          <p14:tracePt t="20566" x="3116263" y="1009650"/>
          <p14:tracePt t="20597" x="3071813" y="1009650"/>
          <p14:tracePt t="20630" x="3036888" y="1009650"/>
          <p14:tracePt t="20663" x="2990850" y="1009650"/>
          <p14:tracePt t="20697" x="2901950" y="1017588"/>
          <p14:tracePt t="20721" x="2840038" y="1017588"/>
          <p14:tracePt t="20754" x="2803525" y="1036638"/>
          <p14:tracePt t="20784" x="2776538" y="1062038"/>
          <p14:tracePt t="20816" x="2759075" y="1071563"/>
          <p14:tracePt t="20847" x="2751138" y="1081088"/>
          <p14:tracePt t="20897" x="2732088" y="1108075"/>
          <p14:tracePt t="20930" x="2732088" y="1196975"/>
          <p14:tracePt t="20963" x="2732088" y="1322388"/>
          <p14:tracePt t="20987" x="2732088" y="1411288"/>
          <p14:tracePt t="21004" x="2732088" y="1446213"/>
          <p14:tracePt t="21034" x="2751138" y="1482725"/>
          <p14:tracePt t="21067" x="2786063" y="1517650"/>
          <p14:tracePt t="21097" x="2813050" y="1554163"/>
          <p14:tracePt t="21130" x="2867025" y="1589088"/>
          <p14:tracePt t="21163" x="2938463" y="1633538"/>
          <p14:tracePt t="21197" x="3098800" y="1660525"/>
          <p14:tracePt t="21221" x="3214688" y="1670050"/>
          <p14:tracePt t="21254" x="3330575" y="1687513"/>
          <p14:tracePt t="21284" x="3402013" y="1687513"/>
          <p14:tracePt t="21317" x="3446463" y="1687513"/>
          <p14:tracePt t="21347" x="3500438" y="1687513"/>
          <p14:tracePt t="21380" x="3608388" y="1687513"/>
          <p14:tracePt t="21413" x="3643313" y="1679575"/>
          <p14:tracePt t="21447" x="3697288" y="1660525"/>
          <p14:tracePt t="21503" x="3705225" y="1616075"/>
          <p14:tracePt t="21534" x="3705225" y="1509713"/>
          <p14:tracePt t="21567" x="3679825" y="1384300"/>
          <p14:tracePt t="21597" x="3660775" y="1303338"/>
          <p14:tracePt t="21630" x="3608388" y="1214438"/>
          <p14:tracePt t="21664" x="3571875" y="1108075"/>
          <p14:tracePt t="21697" x="3562350" y="1027113"/>
          <p14:tracePt t="21721" x="3544888" y="982663"/>
          <p14:tracePt t="21754" x="3509963" y="928688"/>
          <p14:tracePt t="21784" x="3482975" y="893763"/>
          <p14:tracePt t="21816" x="3446463" y="874713"/>
          <p14:tracePt t="21847" x="3411538" y="847725"/>
          <p14:tracePt t="21880" x="3357563" y="847725"/>
          <p14:tracePt t="21913" x="3276600" y="839788"/>
          <p14:tracePt t="21947" x="3152775" y="839788"/>
          <p14:tracePt t="21980" x="3036888" y="839788"/>
          <p14:tracePt t="22004" x="2973388" y="839788"/>
          <p14:tracePt t="22034" x="2901950" y="839788"/>
          <p14:tracePt t="22066" x="2874963" y="839788"/>
          <p14:tracePt t="22097" x="2795588" y="874713"/>
          <p14:tracePt t="22130" x="2741613" y="901700"/>
          <p14:tracePt t="22163" x="2714625" y="911225"/>
          <p14:tracePt t="22197" x="2714625" y="919163"/>
          <p14:tracePt t="22237" x="2705100" y="973138"/>
          <p14:tracePt t="22267" x="2705100" y="1054100"/>
          <p14:tracePt t="22300" x="2705100" y="1116013"/>
          <p14:tracePt t="22330" x="2705100" y="1169988"/>
          <p14:tracePt t="22364" x="2732088" y="1241425"/>
          <p14:tracePt t="22397" x="2768600" y="1276350"/>
          <p14:tracePt t="22430" x="2786063" y="1312863"/>
          <p14:tracePt t="22464" x="2822575" y="1366838"/>
          <p14:tracePt t="22487" x="2874963" y="1384300"/>
          <p14:tracePt t="22505" x="2911475" y="1401763"/>
          <p14:tracePt t="22534" x="2973388" y="1419225"/>
          <p14:tracePt t="22567" x="3027363" y="1419225"/>
          <p14:tracePt t="22597" x="3089275" y="1419225"/>
          <p14:tracePt t="22630" x="3179763" y="1411288"/>
          <p14:tracePt t="22664" x="3268663" y="1384300"/>
          <p14:tracePt t="22697" x="3303588" y="1384300"/>
          <p14:tracePt t="22730" x="3348038" y="1347788"/>
          <p14:tracePt t="22770" x="3455988" y="1339850"/>
          <p14:tracePt t="22801" x="3490913" y="1339850"/>
          <p14:tracePt t="22834" x="3544888" y="1347788"/>
          <p14:tracePt t="22864" x="3562350" y="1347788"/>
          <p14:tracePt t="22930" x="3571875" y="1347788"/>
          <p14:tracePt t="22964" x="3571875" y="1285875"/>
          <p14:tracePt t="22987" x="3571875" y="1231900"/>
          <p14:tracePt t="23005" x="3571875" y="1187450"/>
          <p14:tracePt t="23034" x="3554413" y="1133475"/>
          <p14:tracePt t="23067" x="3473450" y="1089025"/>
          <p14:tracePt t="23097" x="3429000" y="1036638"/>
          <p14:tracePt t="23130" x="3402013" y="1009650"/>
          <p14:tracePt t="23164" x="3322638" y="982663"/>
          <p14:tracePt t="23197" x="3268663" y="982663"/>
          <p14:tracePt t="23221" x="3214688" y="982663"/>
          <p14:tracePt t="23254" x="3179763" y="982663"/>
          <p14:tracePt t="23284" x="3133725" y="973138"/>
          <p14:tracePt t="23317" x="3071813" y="973138"/>
          <p14:tracePt t="23347" x="3000375" y="973138"/>
          <p14:tracePt t="23380" x="2938463" y="990600"/>
          <p14:tracePt t="23413" x="2884488" y="1009650"/>
          <p14:tracePt t="23447" x="2813050" y="1027113"/>
          <p14:tracePt t="23480" x="2776538" y="1036638"/>
          <p14:tracePt t="23505" x="2751138" y="1054100"/>
          <p14:tracePt t="23534" x="2724150" y="1062038"/>
          <p14:tracePt t="23567" x="2670175" y="1081088"/>
          <p14:tracePt t="23597" x="2643188" y="1098550"/>
          <p14:tracePt t="23630" x="2633663" y="1125538"/>
          <p14:tracePt t="23664" x="2598738" y="1160463"/>
          <p14:tracePt t="23697" x="2598738" y="1204913"/>
          <p14:tracePt t="23721" x="2598738" y="1223963"/>
          <p14:tracePt t="23754" x="2598738" y="1258888"/>
          <p14:tracePt t="23784" x="2598738" y="1285875"/>
          <p14:tracePt t="23817" x="2633663" y="1330325"/>
          <p14:tracePt t="23847" x="2670175" y="1384300"/>
          <p14:tracePt t="23880" x="2714625" y="1411288"/>
          <p14:tracePt t="23914" x="2741613" y="1438275"/>
          <p14:tracePt t="23947" x="2786063" y="1446213"/>
          <p14:tracePt t="23981" x="2830513" y="1455738"/>
          <p14:tracePt t="24004" x="2857500" y="1465263"/>
          <p14:tracePt t="24019" x="2867025" y="1465263"/>
          <p14:tracePt t="24051" x="2884488" y="1465263"/>
          <p14:tracePt t="24080" x="2928938" y="1473200"/>
          <p14:tracePt t="24130" x="2973388" y="1482725"/>
          <p14:tracePt t="24164" x="3044825" y="1482725"/>
          <p14:tracePt t="24197" x="3098800" y="1490663"/>
          <p14:tracePt t="24230" x="3108325" y="1509713"/>
          <p14:tracePt t="27331" x="3116263" y="1509713"/>
          <p14:tracePt t="27364" x="3152775" y="1517650"/>
          <p14:tracePt t="27397" x="3170238" y="1517650"/>
          <p14:tracePt t="27447" x="3187700" y="1517650"/>
          <p14:tracePt t="27504" x="3197225" y="1517650"/>
          <p14:tracePt t="27567" x="3276600" y="1500188"/>
          <p14:tracePt t="27597" x="3313113" y="1490663"/>
          <p14:tracePt t="27631" x="3340100" y="1490663"/>
          <p14:tracePt t="27664" x="3384550" y="1482725"/>
          <p14:tracePt t="27697" x="3429000" y="1482725"/>
          <p14:tracePt t="27748" x="3446463" y="1482725"/>
          <p14:tracePt t="27772" x="3455988" y="1482725"/>
          <p14:tracePt t="27801" x="3465513" y="1455738"/>
          <p14:tracePt t="27834" x="3490913" y="1419225"/>
          <p14:tracePt t="27864" x="3490913" y="1384300"/>
          <p14:tracePt t="27897" x="3490913" y="1366838"/>
          <p14:tracePt t="27931" x="3482975" y="1339850"/>
          <p14:tracePt t="27964" x="3465513" y="1295400"/>
          <p14:tracePt t="27997" x="3455988" y="1276350"/>
          <p14:tracePt t="28067" x="3419475" y="1366838"/>
          <p14:tracePt t="28097" x="3394075" y="1589088"/>
          <p14:tracePt t="28131" x="3375025" y="2054225"/>
          <p14:tracePt t="28164" x="3375025" y="2563813"/>
          <p14:tracePt t="28197" x="3375025" y="3044825"/>
          <p14:tracePt t="28231" x="3375025" y="3616325"/>
          <p14:tracePt t="28270" x="3394075" y="3956050"/>
          <p14:tracePt t="28302" x="3348038" y="4241800"/>
          <p14:tracePt t="28334" x="3303588" y="4616450"/>
          <p14:tracePt t="28364" x="3251200" y="4902200"/>
          <p14:tracePt t="28397" x="3224213" y="5072063"/>
          <p14:tracePt t="28431" x="3214688" y="5207000"/>
          <p14:tracePt t="28464" x="3214688" y="5278438"/>
          <p14:tracePt t="28497" x="3197225" y="5313363"/>
          <p14:tracePt t="28631" x="3197225" y="5322888"/>
          <p14:tracePt t="28664" x="3187700" y="5322888"/>
          <p14:tracePt t="28698" x="3125788" y="5349875"/>
          <p14:tracePt t="28723" x="3081338" y="5421313"/>
          <p14:tracePt t="28754" x="3036888" y="5492750"/>
          <p14:tracePt t="28784" x="3027363" y="5492750"/>
          <p14:tracePt t="28948" x="3054350" y="5500688"/>
          <p14:tracePt t="28981" x="3098800" y="5500688"/>
          <p14:tracePt t="29004" x="3197225" y="5500688"/>
          <p14:tracePt t="29035" x="3295650" y="5492750"/>
          <p14:tracePt t="29067" x="3313113" y="5483225"/>
          <p14:tracePt t="29098" x="3340100" y="5483225"/>
          <p14:tracePt t="29131" x="3367088" y="5483225"/>
          <p14:tracePt t="29181" x="3384550" y="5483225"/>
          <p14:tracePt t="29334" x="3411538" y="5483225"/>
          <p14:tracePt t="29364" x="3465513" y="5519738"/>
          <p14:tracePt t="29398" x="3509963" y="5537200"/>
          <p14:tracePt t="29431" x="3608388" y="5564188"/>
          <p14:tracePt t="29464" x="3660775" y="5546725"/>
          <p14:tracePt t="29488" x="3705225" y="5527675"/>
          <p14:tracePt t="29505" x="3714750" y="5527675"/>
          <p14:tracePt t="29551" x="3741738" y="5527675"/>
          <p14:tracePt t="29584" x="3741738" y="5519738"/>
          <p14:tracePt t="29631" x="3786188" y="5537200"/>
          <p14:tracePt t="29664" x="3830638" y="5537200"/>
          <p14:tracePt t="29698" x="3848100" y="5537200"/>
          <p14:tracePt t="29747" x="3857625" y="5546725"/>
          <p14:tracePt t="29772" x="3894138" y="5546725"/>
          <p14:tracePt t="29818" x="3902075" y="5546725"/>
          <p14:tracePt t="29848" x="3919538" y="5546725"/>
          <p14:tracePt t="29931" x="3919538" y="5554663"/>
          <p14:tracePt t="30004" x="3929063" y="5564188"/>
          <p14:tracePt t="30084" x="3946525" y="5564188"/>
          <p14:tracePt t="30131" x="3965575" y="5564188"/>
          <p14:tracePt t="30164" x="3990975" y="5519738"/>
          <p14:tracePt t="30198" x="4037013" y="5286375"/>
          <p14:tracePt t="30231" x="4054475" y="4357688"/>
          <p14:tracePt t="30255" x="4054475" y="3741738"/>
          <p14:tracePt t="30285" x="4133850" y="2884488"/>
          <p14:tracePt t="30318" x="4232275" y="1920875"/>
          <p14:tracePt t="30348" x="4251325" y="1482725"/>
          <p14:tracePt t="30381" x="4259263" y="1295400"/>
          <p14:tracePt t="30414" x="4276725" y="1081088"/>
          <p14:tracePt t="30448" x="4276725" y="785813"/>
          <p14:tracePt t="30481" x="4295775" y="465138"/>
          <p14:tracePt t="30505" x="4303713" y="419100"/>
          <p14:tracePt t="30648" x="4303713" y="642938"/>
          <p14:tracePt t="30681" x="4303713" y="785813"/>
          <p14:tracePt t="30715" x="4303713" y="874713"/>
          <p14:tracePt t="30732" x="4295775" y="946150"/>
          <p14:tracePt t="30755" x="4286250" y="1044575"/>
          <p14:tracePt t="30785" x="4286250" y="1169988"/>
          <p14:tracePt t="30818" x="4286250" y="1196975"/>
          <p14:tracePt t="30898" x="4348163" y="1054100"/>
          <p14:tracePt t="30931" x="4456113" y="911225"/>
          <p14:tracePt t="30964" x="4510088" y="857250"/>
          <p14:tracePt t="30989" x="4545013" y="839788"/>
          <p14:tracePt t="31005" x="4581525" y="822325"/>
          <p14:tracePt t="31035" x="4643438" y="795338"/>
          <p14:tracePt t="31068" x="4697413" y="785813"/>
          <p14:tracePt t="31098" x="4724400" y="785813"/>
          <p14:tracePt t="31131" x="4759325" y="785813"/>
          <p14:tracePt t="31164" x="4776788" y="812800"/>
          <p14:tracePt t="31198" x="4786313" y="812800"/>
          <p14:tracePt t="31231" x="4795838" y="822325"/>
          <p14:tracePt t="31271" x="4803775" y="830263"/>
          <p14:tracePt t="31319" x="4813300" y="839788"/>
          <p14:tracePt t="31731" x="4830763" y="839788"/>
          <p14:tracePt t="31881" x="4830763" y="901700"/>
          <p14:tracePt t="31915" x="4830763" y="1081088"/>
          <p14:tracePt t="31948" x="4830763" y="1125538"/>
          <p14:tracePt t="32348" x="4795838" y="1241425"/>
          <p14:tracePt t="32381" x="4714875" y="1581150"/>
          <p14:tracePt t="32415" x="4268788" y="2714625"/>
          <p14:tracePt t="32448" x="3983038" y="3411538"/>
          <p14:tracePt t="32481" x="3813175" y="4000500"/>
          <p14:tracePt t="32505" x="3751263" y="4340225"/>
          <p14:tracePt t="32538" x="3660775" y="4545013"/>
          <p14:tracePt t="32569" x="3589338" y="4697413"/>
          <p14:tracePt t="32598" x="3517900" y="4813300"/>
          <p14:tracePt t="32631" x="3419475" y="5019675"/>
          <p14:tracePt t="32665" x="3357563" y="5187950"/>
          <p14:tracePt t="32692" x="3303588" y="5330825"/>
          <p14:tracePt t="32731" x="3232150" y="5429250"/>
          <p14:tracePt t="32755" x="3214688" y="5429250"/>
          <p14:tracePt t="32786" x="3197225" y="5448300"/>
          <p14:tracePt t="32818" x="3160713" y="5537200"/>
          <p14:tracePt t="32848" x="3116263" y="5608638"/>
          <p14:tracePt t="32881" x="3116263" y="5618163"/>
          <p14:tracePt t="32915" x="3098800" y="5626100"/>
          <p14:tracePt t="32948" x="3081338" y="5653088"/>
          <p14:tracePt t="32981" x="3081338" y="5662613"/>
          <p14:tracePt t="33068" x="3062288" y="5662613"/>
          <p14:tracePt t="33215" x="3054350" y="5662613"/>
          <p14:tracePt t="33288" x="3044825" y="5670550"/>
          <p14:tracePt t="33319" x="3044825" y="5680075"/>
          <p14:tracePt t="33415" x="3152775" y="5697538"/>
          <p14:tracePt t="33448" x="3303588" y="5707063"/>
          <p14:tracePt t="33481" x="3402013" y="5734050"/>
          <p14:tracePt t="33505" x="3465513" y="5734050"/>
          <p14:tracePt t="33535" x="3500438" y="5741988"/>
          <p14:tracePt t="33568" x="3509963" y="5741988"/>
          <p14:tracePt t="33615" x="3509963" y="5751513"/>
          <p14:tracePt t="33682" x="3527425" y="5751513"/>
          <p14:tracePt t="33715" x="3554413" y="5751513"/>
          <p14:tracePt t="33739" x="3616325" y="5741988"/>
          <p14:tracePt t="33772" x="3670300" y="5715000"/>
          <p14:tracePt t="33802" x="3724275" y="5707063"/>
          <p14:tracePt t="33835" x="3776663" y="5707063"/>
          <p14:tracePt t="33865" x="3848100" y="5707063"/>
          <p14:tracePt t="33898" x="3867150" y="5707063"/>
          <p14:tracePt t="33948" x="3884613" y="5707063"/>
          <p14:tracePt t="34165" x="3894138" y="5707063"/>
          <p14:tracePt t="34215" x="3902075" y="5707063"/>
          <p14:tracePt t="34255" x="3902075" y="5768975"/>
          <p14:tracePt t="34289" x="3902075" y="5786438"/>
          <p14:tracePt t="34448" x="3884613" y="5761038"/>
          <p14:tracePt t="34482" x="3857625" y="5670550"/>
          <p14:tracePt t="34499" x="3848100" y="5643563"/>
          <p14:tracePt t="34522" x="3830638" y="5626100"/>
          <p14:tracePt t="34568" x="3822700" y="5626100"/>
          <p14:tracePt t="34648" x="3867150" y="5635625"/>
          <p14:tracePt t="34682" x="3902075" y="5689600"/>
          <p14:tracePt t="34715" x="3946525" y="5724525"/>
          <p14:tracePt t="34739" x="3973513" y="5741988"/>
          <p14:tracePt t="34789" x="3990975" y="5741988"/>
          <p14:tracePt t="34819" x="4010025" y="5741988"/>
          <p14:tracePt t="34848" x="4037013" y="5734050"/>
          <p14:tracePt t="34882" x="4037013" y="5724525"/>
          <p14:tracePt t="34915" x="4062413" y="5697538"/>
          <p14:tracePt t="34948" x="4089400" y="5697538"/>
          <p14:tracePt t="34982" x="4116388" y="5689600"/>
          <p14:tracePt t="35021" x="4143375" y="5680075"/>
          <p14:tracePt t="35052" x="4160838" y="5680075"/>
          <p14:tracePt t="35232" x="4160838" y="5707063"/>
          <p14:tracePt t="35255" x="4160838" y="5734050"/>
          <p14:tracePt t="35289" x="4152900" y="5751513"/>
          <p14:tracePt t="35348" x="4152900" y="5761038"/>
          <p14:tracePt t="35448" x="4133850" y="5724525"/>
          <p14:tracePt t="35482" x="4125913" y="5707063"/>
          <p14:tracePt t="35521" x="4125913" y="5697538"/>
          <p14:tracePt t="35552" x="4116388" y="5697538"/>
          <p14:tracePt t="35715" x="4062413" y="5697538"/>
          <p14:tracePt t="35739" x="3983038" y="5697538"/>
          <p14:tracePt t="35772" x="3938588" y="5697538"/>
          <p14:tracePt t="35803" x="3919538" y="5697538"/>
          <p14:tracePt t="35882" x="3884613" y="5697538"/>
          <p14:tracePt t="35965" x="3875088" y="5741988"/>
          <p14:tracePt t="35998" x="3875088" y="5795963"/>
          <p14:tracePt t="36006" x="3875088" y="5813425"/>
          <p14:tracePt t="36036" x="3919538" y="5849938"/>
          <p14:tracePt t="36068" x="3938588" y="5849938"/>
          <p14:tracePt t="36132" x="4010025" y="5849938"/>
          <p14:tracePt t="36165" x="4081463" y="5849938"/>
          <p14:tracePt t="36198" x="4143375" y="5840413"/>
          <p14:tracePt t="36232" x="4179888" y="5822950"/>
          <p14:tracePt t="36255" x="4205288" y="5805488"/>
          <p14:tracePt t="36289" x="4224338" y="5697538"/>
          <p14:tracePt t="36319" x="4241800" y="5618163"/>
          <p14:tracePt t="36349" x="4241800" y="5581650"/>
          <p14:tracePt t="36382" x="4197350" y="5564188"/>
          <p14:tracePt t="36399" x="4170363" y="5554663"/>
          <p14:tracePt t="36432" x="4133850" y="5554663"/>
          <p14:tracePt t="36465" x="4062413" y="5527675"/>
          <p14:tracePt t="36490" x="4027488" y="5510213"/>
          <p14:tracePt t="36506" x="4010025" y="5510213"/>
          <p14:tracePt t="36539" x="3990975" y="5546725"/>
          <p14:tracePt t="36569" x="3946525" y="5608638"/>
          <p14:tracePt t="36602" x="3946525" y="5643563"/>
          <p14:tracePt t="36632" x="3938588" y="5680075"/>
          <p14:tracePt t="36665" x="3938588" y="5724525"/>
          <p14:tracePt t="36698" x="3946525" y="5741988"/>
          <p14:tracePt t="36732" x="3956050" y="5751513"/>
          <p14:tracePt t="36835" x="3973513" y="5795963"/>
          <p14:tracePt t="36866" x="3973513" y="5822950"/>
          <p14:tracePt t="36898" x="3946525" y="5849938"/>
          <p14:tracePt t="36932" x="3946525" y="5867400"/>
          <p14:tracePt t="36965" x="3946525" y="5876925"/>
          <p14:tracePt t="37069" x="3929063" y="5876925"/>
          <p14:tracePt t="37102" x="3848100" y="5876925"/>
          <p14:tracePt t="37132" x="3652838" y="5876925"/>
          <p14:tracePt t="37165" x="3375025" y="5894388"/>
          <p14:tracePt t="37198" x="3179763" y="5903913"/>
          <p14:tracePt t="37232" x="3081338" y="5929313"/>
          <p14:tracePt t="37256" x="3027363" y="5929313"/>
          <p14:tracePt t="37289" x="3009900" y="5929313"/>
          <p14:tracePt t="37352" x="2982913" y="5929313"/>
          <p14:tracePt t="37382" x="2946400" y="5938838"/>
          <p14:tracePt t="37585" x="3054350" y="5948363"/>
          <p14:tracePt t="37616" x="3241675" y="5921375"/>
          <p14:tracePt t="37649" x="3402013" y="5894388"/>
          <p14:tracePt t="37682" x="3455988" y="5857875"/>
          <p14:tracePt t="37882" x="3465513" y="5876925"/>
          <p14:tracePt t="37915" x="3473450" y="5884863"/>
          <p14:tracePt t="37949" x="3517900" y="5903913"/>
          <p14:tracePt t="37982" x="3625850" y="5938838"/>
          <p14:tracePt t="38006" x="3724275" y="5938838"/>
          <p14:tracePt t="38037" x="3803650" y="5929313"/>
          <p14:tracePt t="38069" x="3830638" y="5929313"/>
          <p14:tracePt t="38249" x="3795713" y="5965825"/>
          <p14:tracePt t="38272" x="3768725" y="6019800"/>
          <p14:tracePt t="38303" x="3741738" y="6037263"/>
          <p14:tracePt t="38415" x="3741738" y="6054725"/>
          <p14:tracePt t="38449" x="3751263" y="6099175"/>
          <p14:tracePt t="38482" x="3759200" y="6126163"/>
          <p14:tracePt t="38539" x="3759200" y="6143625"/>
          <p14:tracePt t="38570" x="3759200" y="6153150"/>
          <p14:tracePt t="38616" x="3741738" y="6170613"/>
          <p14:tracePt t="38649" x="3660775" y="6180138"/>
          <p14:tracePt t="38682" x="3482975" y="6207125"/>
          <p14:tracePt t="38715" x="3357563" y="6242050"/>
          <p14:tracePt t="38749" x="3276600" y="6261100"/>
          <p14:tracePt t="38789" x="3187700" y="6261100"/>
          <p14:tracePt t="38819" x="3125788" y="6242050"/>
          <p14:tracePt t="38852" x="3044825" y="6261100"/>
          <p14:tracePt t="38882" x="2990850" y="6269038"/>
          <p14:tracePt t="38915" x="2955925" y="6269038"/>
          <p14:tracePt t="38949" x="2928938" y="6269038"/>
          <p14:tracePt t="38982" x="2884488" y="6269038"/>
          <p14:tracePt t="39022" x="2874963" y="6269038"/>
          <p14:tracePt t="39166" x="2901950" y="6261100"/>
          <p14:tracePt t="39199" x="2928938" y="6261100"/>
          <p14:tracePt t="39232" x="2990850" y="6251575"/>
          <p14:tracePt t="39256" x="3089275" y="6251575"/>
          <p14:tracePt t="39289" x="3241675" y="6215063"/>
          <p14:tracePt t="39320" x="3402013" y="6197600"/>
          <p14:tracePt t="39352" x="3660775" y="6180138"/>
          <p14:tracePt t="39382" x="3857625" y="6189663"/>
          <p14:tracePt t="39415" x="3919538" y="6189663"/>
          <p14:tracePt t="39505" x="3929063" y="6189663"/>
          <p14:tracePt t="39539" x="3965575" y="6197600"/>
          <p14:tracePt t="39569" x="4000500" y="6215063"/>
          <p14:tracePt t="39599" x="4037013" y="6215063"/>
          <p14:tracePt t="39749" x="3990975" y="6215063"/>
          <p14:tracePt t="39805" x="3983038" y="6215063"/>
          <p14:tracePt t="39949" x="4044950" y="6215063"/>
          <p14:tracePt t="39982" x="4108450" y="6215063"/>
          <p14:tracePt t="40006" x="4152900" y="6215063"/>
          <p14:tracePt t="40039" x="4187825" y="6215063"/>
          <p14:tracePt t="40086" x="4197350" y="6234113"/>
          <p14:tracePt t="40602" x="4170363" y="6234113"/>
          <p14:tracePt t="40682" x="4143375" y="6224588"/>
          <p14:tracePt t="40716" x="4133850" y="6207125"/>
          <p14:tracePt t="40755" x="4125913" y="6207125"/>
          <p14:tracePt t="40789" x="4081463" y="6207125"/>
          <p14:tracePt t="40836" x="4037013" y="6207125"/>
          <p14:tracePt t="40899" x="4027488" y="6207125"/>
          <p14:tracePt t="41005" x="4027488" y="6197600"/>
          <p14:tracePt t="41023" x="4054475" y="6197600"/>
          <p14:tracePt t="41053" x="4143375" y="6224588"/>
          <p14:tracePt t="41085" x="4187825" y="6242050"/>
          <p14:tracePt t="41116" x="4197350" y="6242050"/>
          <p14:tracePt t="41199" x="4054475" y="6242050"/>
          <p14:tracePt t="41232" x="3990975" y="6207125"/>
          <p14:tracePt t="41256" x="3965575" y="6207125"/>
          <p14:tracePt t="41289" x="3894138" y="6197600"/>
          <p14:tracePt t="41416" x="3983038" y="6180138"/>
          <p14:tracePt t="41449" x="4062413" y="6170613"/>
          <p14:tracePt t="41483" x="4071938" y="6162675"/>
          <p14:tracePt t="41586" x="4044950" y="6162675"/>
          <p14:tracePt t="41616" x="4000500" y="6170613"/>
          <p14:tracePt t="41649" x="3956050" y="6180138"/>
          <p14:tracePt t="41773" x="3973513" y="6197600"/>
          <p14:tracePt t="41806" x="4037013" y="6224588"/>
          <p14:tracePt t="41836" x="4071938" y="6269038"/>
          <p14:tracePt t="41983" x="4071938" y="6278563"/>
          <p14:tracePt t="42069" x="4071938" y="6305550"/>
          <p14:tracePt t="42103" x="4187825" y="6296025"/>
          <p14:tracePt t="42133" x="4340225" y="6207125"/>
          <p14:tracePt t="42166" x="4402138" y="6162675"/>
          <p14:tracePt t="42199" x="4411663" y="6118225"/>
          <p14:tracePt t="42232" x="4429125" y="6019800"/>
          <p14:tracePt t="42256" x="4429125" y="5903913"/>
          <p14:tracePt t="42290" x="4429125" y="5778500"/>
          <p14:tracePt t="42320" x="4419600" y="5653088"/>
          <p14:tracePt t="42353" x="4411663" y="5546725"/>
          <p14:tracePt t="42382" x="4402138" y="5473700"/>
          <p14:tracePt t="42416" x="4375150" y="5313363"/>
          <p14:tracePt t="42449" x="4340225" y="5224463"/>
          <p14:tracePt t="42482" x="4322763" y="5162550"/>
          <p14:tracePt t="42507" x="4268788" y="5126038"/>
          <p14:tracePt t="42537" x="4143375" y="5099050"/>
          <p14:tracePt t="42569" x="3973513" y="5099050"/>
          <p14:tracePt t="42602" x="3822700" y="5170488"/>
          <p14:tracePt t="42633" x="3776663" y="5197475"/>
          <p14:tracePt t="42666" x="3759200" y="5233988"/>
          <p14:tracePt t="42699" x="3741738" y="5259388"/>
          <p14:tracePt t="42733" x="3724275" y="5313363"/>
          <p14:tracePt t="42756" x="3697288" y="5465763"/>
          <p14:tracePt t="42790" x="3687763" y="5697538"/>
          <p14:tracePt t="42820" x="3670300" y="5938838"/>
          <p14:tracePt t="42853" x="3670300" y="6091238"/>
          <p14:tracePt t="42882" x="3697288" y="6143625"/>
          <p14:tracePt t="42916" x="3759200" y="6269038"/>
          <p14:tracePt t="42949" x="3830638" y="6394450"/>
          <p14:tracePt t="42982" x="3867150" y="6465888"/>
          <p14:tracePt t="43007" x="3894138" y="6554788"/>
          <p14:tracePt t="43023" x="3919538" y="6599238"/>
          <p14:tracePt t="43054" x="3946525" y="6670675"/>
          <p14:tracePt t="43086" x="4027488" y="6670675"/>
          <p14:tracePt t="43116" x="4116388" y="6608763"/>
          <p14:tracePt t="43149" x="4224338" y="6510338"/>
          <p14:tracePt t="43182" x="4268788" y="6456363"/>
          <p14:tracePt t="43216" x="4295775" y="6411913"/>
          <p14:tracePt t="43249" x="4340225" y="6323013"/>
          <p14:tracePt t="43274" x="4348163" y="6269038"/>
          <p14:tracePt t="43303" x="4375150" y="6207125"/>
          <p14:tracePt t="43336" x="4375150" y="6162675"/>
          <p14:tracePt t="43366" x="4367213" y="6064250"/>
          <p14:tracePt t="43399" x="4357688" y="5884863"/>
          <p14:tracePt t="43433" x="4330700" y="5840413"/>
          <p14:tracePt t="43482" x="4322763" y="5822950"/>
          <p14:tracePt t="43507" x="4303713" y="5786438"/>
          <p14:tracePt t="43540" x="4259263" y="5715000"/>
          <p14:tracePt t="43570" x="4224338" y="5670550"/>
          <p14:tracePt t="43602" x="4214813" y="5662613"/>
          <p14:tracePt t="43633" x="4179888" y="5653088"/>
          <p14:tracePt t="43666" x="4160838" y="5635625"/>
          <p14:tracePt t="43699" x="4125913" y="5635625"/>
          <p14:tracePt t="43733" x="4108450" y="5635625"/>
          <p14:tracePt t="43836" x="4098925" y="5608638"/>
          <p14:tracePt t="43866" x="4089400" y="5581650"/>
          <p14:tracePt t="43916" x="4062413" y="5554663"/>
          <p14:tracePt t="43949" x="4054475" y="5546725"/>
          <p14:tracePt t="43999" x="4037013" y="5546725"/>
          <p14:tracePt t="44024" x="4027488" y="5554663"/>
          <p14:tracePt t="44054" x="4000500" y="5572125"/>
          <p14:tracePt t="44086" x="4000500" y="5581650"/>
          <p14:tracePt t="44133" x="4000500" y="5591175"/>
          <p14:tracePt t="44166" x="3983038" y="5599113"/>
          <p14:tracePt t="44199" x="3956050" y="5643563"/>
          <p14:tracePt t="44233" x="3946525" y="5643563"/>
          <p14:tracePt t="44272" x="3919538" y="5599113"/>
          <p14:tracePt t="44303" x="3867150" y="5340350"/>
          <p14:tracePt t="44336" x="3786188" y="4662488"/>
          <p14:tracePt t="44366" x="3670300" y="3795713"/>
          <p14:tracePt t="44399" x="3438525" y="3135313"/>
          <p14:tracePt t="44433" x="3268663" y="2687638"/>
          <p14:tracePt t="44466" x="3197225" y="2446338"/>
          <p14:tracePt t="44499" x="3197225" y="2374900"/>
          <p14:tracePt t="44507" x="3197225" y="2366963"/>
          <p14:tracePt t="44540" x="3187700" y="2357438"/>
          <p14:tracePt t="44586" x="3187700" y="2349500"/>
          <p14:tracePt t="44616" x="3187700" y="2339975"/>
          <p14:tracePt t="44683" x="3205163" y="2312988"/>
          <p14:tracePt t="44716" x="3322638" y="2232025"/>
          <p14:tracePt t="44749" x="3375025" y="2224088"/>
          <p14:tracePt t="44789" x="3419475" y="2206625"/>
          <p14:tracePt t="44820" x="3500438" y="2170113"/>
          <p14:tracePt t="44853" x="3562350" y="2125663"/>
          <p14:tracePt t="44883" x="3589338" y="2108200"/>
          <p14:tracePt t="44949" x="3608388" y="2036763"/>
          <p14:tracePt t="44983" x="3616325" y="2009775"/>
          <p14:tracePt t="45016" x="3652838" y="1955800"/>
          <p14:tracePt t="45040" x="3670300" y="1901825"/>
          <p14:tracePt t="45070" x="3732213" y="1758950"/>
          <p14:tracePt t="45103" x="3803650" y="1581150"/>
          <p14:tracePt t="45133" x="3840163" y="1473200"/>
          <p14:tracePt t="45166" x="3848100" y="1428750"/>
          <p14:tracePt t="45216" x="3848100" y="1330325"/>
          <p14:tracePt t="45249" x="3875088" y="1152525"/>
          <p14:tracePt t="45273" x="3875088" y="1081088"/>
          <p14:tracePt t="45304" x="3875088" y="1054100"/>
          <p14:tracePt t="45336" x="3867150" y="1044575"/>
          <p14:tracePt t="45367" x="3857625" y="1009650"/>
          <p14:tracePt t="45400" x="3795713" y="901700"/>
          <p14:tracePt t="45433" x="3768725" y="857250"/>
          <p14:tracePt t="45466" x="3732213" y="812800"/>
          <p14:tracePt t="45500" x="3705225" y="785813"/>
          <p14:tracePt t="45524" x="3660775" y="776288"/>
          <p14:tracePt t="45554" x="3608388" y="768350"/>
          <p14:tracePt t="45587" x="3598863" y="758825"/>
          <p14:tracePt t="45617" x="3536950" y="731838"/>
          <p14:tracePt t="45649" x="3490913" y="731838"/>
          <p14:tracePt t="45683" x="3446463" y="723900"/>
          <p14:tracePt t="45716" x="3411538" y="723900"/>
          <p14:tracePt t="45749" x="3367088" y="723900"/>
          <p14:tracePt t="45773" x="3322638" y="723900"/>
          <p14:tracePt t="45807" x="3232150" y="741363"/>
          <p14:tracePt t="45837" x="3179763" y="741363"/>
          <p14:tracePt t="45867" x="3108325" y="741363"/>
          <p14:tracePt t="45900" x="3044825" y="768350"/>
          <p14:tracePt t="45933" x="3017838" y="768350"/>
          <p14:tracePt t="45966" x="2982913" y="785813"/>
          <p14:tracePt t="46000" x="2946400" y="795338"/>
          <p14:tracePt t="46024" x="2894013" y="822325"/>
          <p14:tracePt t="46057" x="2822575" y="866775"/>
          <p14:tracePt t="46087" x="2724150" y="911225"/>
          <p14:tracePt t="46117" x="2660650" y="938213"/>
          <p14:tracePt t="46149" x="2581275" y="982663"/>
          <p14:tracePt t="46183" x="2527300" y="1054100"/>
          <p14:tracePt t="46216" x="2438400" y="1133475"/>
          <p14:tracePt t="46249" x="2411413" y="1187450"/>
          <p14:tracePt t="46273" x="2366963" y="1258888"/>
          <p14:tracePt t="46304" x="2357438" y="1366838"/>
          <p14:tracePt t="46336" x="2339975" y="1393825"/>
          <p14:tracePt t="46383" x="2339975" y="1473200"/>
          <p14:tracePt t="46416" x="2374900" y="1652588"/>
          <p14:tracePt t="46449" x="2384425" y="1724025"/>
          <p14:tracePt t="46483" x="2393950" y="1812925"/>
          <p14:tracePt t="46507" x="2411413" y="1866900"/>
          <p14:tracePt t="46524" x="2419350" y="1884363"/>
          <p14:tracePt t="46554" x="2438400" y="1920875"/>
          <p14:tracePt t="46570" x="2446338" y="1938338"/>
          <p14:tracePt t="46603" x="2473325" y="1982788"/>
          <p14:tracePt t="46633" x="2490788" y="2027238"/>
          <p14:tracePt t="46683" x="2500313" y="2044700"/>
          <p14:tracePt t="46733" x="2536825" y="2044700"/>
          <p14:tracePt t="46757" x="2608263" y="2054225"/>
          <p14:tracePt t="46790" x="2660650" y="2054225"/>
          <p14:tracePt t="46820" x="2786063" y="2054225"/>
          <p14:tracePt t="46853" x="2901950" y="2054225"/>
          <p14:tracePt t="46883" x="2982913" y="2054225"/>
          <p14:tracePt t="46916" x="3036888" y="2036763"/>
          <p14:tracePt t="46950" x="3062288" y="2036763"/>
          <p14:tracePt t="47016" x="3108325" y="2027238"/>
          <p14:tracePt t="47040" x="3179763" y="2017713"/>
          <p14:tracePt t="47070" x="3251200" y="1982788"/>
          <p14:tracePt t="47103" x="3357563" y="1946275"/>
          <p14:tracePt t="47133" x="3465513" y="1874838"/>
          <p14:tracePt t="47166" x="3554413" y="1812925"/>
          <p14:tracePt t="47200" x="3608388" y="1758950"/>
          <p14:tracePt t="47233" x="3633788" y="1616075"/>
          <p14:tracePt t="47257" x="3687763" y="1500188"/>
          <p14:tracePt t="47290" x="3724275" y="1393825"/>
          <p14:tracePt t="47321" x="3751263" y="1295400"/>
          <p14:tracePt t="47353" x="3751263" y="1187450"/>
          <p14:tracePt t="47383" x="3751263" y="1098550"/>
          <p14:tracePt t="47417" x="3751263" y="1062038"/>
          <p14:tracePt t="47450" x="3741738" y="1054100"/>
          <p14:tracePt t="47483" x="3705225" y="1036638"/>
          <p14:tracePt t="47516" x="3670300" y="1009650"/>
          <p14:tracePt t="47570" x="3608388" y="982663"/>
          <p14:tracePt t="47603" x="3581400" y="965200"/>
          <p14:tracePt t="47633" x="3500438" y="938213"/>
          <p14:tracePt t="47666" x="3465513" y="928688"/>
          <p14:tracePt t="47700" x="3419475" y="911225"/>
          <p14:tracePt t="47733" x="3394075" y="901700"/>
          <p14:tracePt t="47757" x="3348038" y="884238"/>
          <p14:tracePt t="47790" x="3295650" y="884238"/>
          <p14:tracePt t="47820" x="3224213" y="884238"/>
          <p14:tracePt t="47853" x="3125788" y="893763"/>
          <p14:tracePt t="47883" x="3098800" y="893763"/>
          <p14:tracePt t="47916" x="3009900" y="955675"/>
          <p14:tracePt t="47950" x="2847975" y="1009650"/>
          <p14:tracePt t="47983" x="2741613" y="1044575"/>
          <p14:tracePt t="48016" x="2687638" y="1062038"/>
          <p14:tracePt t="48056" x="2633663" y="1071563"/>
          <p14:tracePt t="48087" x="2589213" y="1089025"/>
          <p14:tracePt t="48120" x="2544763" y="1143000"/>
          <p14:tracePt t="48150" x="2500313" y="1169988"/>
          <p14:tracePt t="48183" x="2482850" y="1179513"/>
          <p14:tracePt t="48216" x="2473325" y="1204913"/>
          <p14:tracePt t="48633" x="2473325" y="1223963"/>
          <p14:tracePt t="48667" x="2465388" y="1268413"/>
          <p14:tracePt t="48700" x="2465388" y="1276350"/>
          <p14:tracePt t="48733" x="2465388" y="1285875"/>
          <p14:tracePt t="48757" x="2465388" y="1303338"/>
          <p14:tracePt t="48790" x="2455863" y="1384300"/>
          <p14:tracePt t="48820" x="2455863" y="1455738"/>
          <p14:tracePt t="48853" x="2455863" y="1500188"/>
          <p14:tracePt t="48883" x="2455863" y="1544638"/>
          <p14:tracePt t="48917" x="2455863" y="1562100"/>
          <p14:tracePt t="48950" x="2482850" y="1679575"/>
          <p14:tracePt t="48983" x="2490788" y="1741488"/>
          <p14:tracePt t="49017" x="2500313" y="1785938"/>
          <p14:tracePt t="49040" x="2527300" y="1795463"/>
          <p14:tracePt t="49071" x="2554288" y="1839913"/>
          <p14:tracePt t="49103" x="2589213" y="1857375"/>
          <p14:tracePt t="49133" x="2598738" y="1874838"/>
          <p14:tracePt t="49167" x="2616200" y="1893888"/>
          <p14:tracePt t="49200" x="2697163" y="1911350"/>
          <p14:tracePt t="49233" x="2803525" y="1911350"/>
          <p14:tracePt t="49257" x="2884488" y="1911350"/>
          <p14:tracePt t="49290" x="2982913" y="1928813"/>
          <p14:tracePt t="49321" x="3044825" y="1946275"/>
          <p14:tracePt t="49353" x="3152775" y="2027238"/>
          <p14:tracePt t="49383" x="3348038" y="2089150"/>
          <p14:tracePt t="49417" x="3517900" y="2170113"/>
          <p14:tracePt t="49450" x="3633788" y="2179638"/>
          <p14:tracePt t="49483" x="3652838" y="2206625"/>
          <p14:tracePt t="49507" x="3660775" y="2214563"/>
          <p14:tracePt t="49524" x="3705225" y="2224088"/>
          <p14:tracePt t="49557" x="3776663" y="2241550"/>
          <p14:tracePt t="49587" x="3830638" y="2251075"/>
          <p14:tracePt t="49617" x="3946525" y="2251075"/>
          <p14:tracePt t="49650" x="4081463" y="2232025"/>
          <p14:tracePt t="49683" x="4187825" y="2187575"/>
          <p14:tracePt t="49717" x="4214813" y="2160588"/>
          <p14:tracePt t="49750" x="4276725" y="2143125"/>
          <p14:tracePt t="49774" x="4357688" y="2108200"/>
          <p14:tracePt t="49807" x="4419600" y="2089150"/>
          <p14:tracePt t="49883" x="4429125" y="2071688"/>
          <p14:tracePt t="49917" x="4429125" y="2017713"/>
          <p14:tracePt t="49950" x="4446588" y="1973263"/>
          <p14:tracePt t="49984" x="4446588" y="1795463"/>
          <p14:tracePt t="50008" x="4446588" y="1616075"/>
          <p14:tracePt t="50024" x="4446588" y="1581150"/>
          <p14:tracePt t="50057" x="4446588" y="1544638"/>
          <p14:tracePt t="50087" x="4446588" y="1536700"/>
          <p14:tracePt t="50184" x="4419600" y="1482725"/>
          <p14:tracePt t="50217" x="4348163" y="1438275"/>
          <p14:tracePt t="50250" x="4303713" y="1419225"/>
          <p14:tracePt t="50274" x="4268788" y="1384300"/>
          <p14:tracePt t="50307" x="4224338" y="1357313"/>
          <p14:tracePt t="50349" x="4170363" y="1330325"/>
          <p14:tracePt t="50383" x="4152900" y="1322388"/>
          <p14:tracePt t="50417" x="4143375" y="1303338"/>
          <p14:tracePt t="50450" x="4133850" y="1295400"/>
          <p14:tracePt t="50484" x="4133850" y="1276350"/>
          <p14:tracePt t="50617" x="4170363" y="1285875"/>
          <p14:tracePt t="50650" x="4251325" y="1295400"/>
          <p14:tracePt t="50668" x="4268788" y="1295400"/>
          <p14:tracePt t="50767" x="4330700" y="1303338"/>
          <p14:tracePt t="50791" x="4367213" y="1303338"/>
          <p14:tracePt t="50821" x="4402138" y="1303338"/>
          <p14:tracePt t="50853" x="4429125" y="1303338"/>
          <p14:tracePt t="50884" x="4456113" y="1303338"/>
          <p14:tracePt t="50917" x="4483100" y="1303338"/>
          <p14:tracePt t="50950" x="4537075" y="1303338"/>
          <p14:tracePt t="50984" x="4581525" y="1303338"/>
          <p14:tracePt t="51008" x="4608513" y="1303338"/>
          <p14:tracePt t="51025" x="4643438" y="1303338"/>
          <p14:tracePt t="51054" x="4670425" y="1312863"/>
          <p14:tracePt t="51087" x="4687888" y="1330325"/>
          <p14:tracePt t="51120" x="4705350" y="1330325"/>
          <p14:tracePt t="51151" x="4803775" y="1312863"/>
          <p14:tracePt t="51168" x="4867275" y="1285875"/>
          <p14:tracePt t="51200" x="4938713" y="1285875"/>
          <p14:tracePt t="51234" x="4956175" y="1268413"/>
          <p14:tracePt t="51257" x="5010150" y="1250950"/>
          <p14:tracePt t="51291" x="5099050" y="1179513"/>
          <p14:tracePt t="51321" x="5126038" y="1152525"/>
          <p14:tracePt t="51434" x="5135563" y="1108075"/>
          <p14:tracePt t="51467" x="5135563" y="1009650"/>
          <p14:tracePt t="51500" x="5126038" y="919163"/>
          <p14:tracePt t="51518" x="5126038" y="911225"/>
          <p14:tracePt t="51541" x="5089525" y="893763"/>
          <p14:tracePt t="51587" x="5072063" y="874713"/>
          <p14:tracePt t="51617" x="5027613" y="857250"/>
          <p14:tracePt t="51650" x="4938713" y="839788"/>
          <p14:tracePt t="51684" x="4857750" y="839788"/>
          <p14:tracePt t="51717" x="4803775" y="839788"/>
          <p14:tracePt t="51750" x="4768850" y="839788"/>
          <p14:tracePt t="51774" x="4714875" y="839788"/>
          <p14:tracePt t="51808" x="4633913" y="822325"/>
          <p14:tracePt t="51838" x="4581525" y="822325"/>
          <p14:tracePt t="51867" x="4527550" y="830263"/>
          <p14:tracePt t="51900" x="4473575" y="839788"/>
          <p14:tracePt t="51934" x="4419600" y="857250"/>
          <p14:tracePt t="51967" x="4357688" y="884238"/>
          <p14:tracePt t="52000" x="4303713" y="901700"/>
          <p14:tracePt t="52018" x="4286250" y="911225"/>
          <p14:tracePt t="52057" x="4259263" y="919163"/>
          <p14:tracePt t="52088" x="4232275" y="938213"/>
          <p14:tracePt t="52118" x="4214813" y="946150"/>
          <p14:tracePt t="52151" x="4187825" y="973138"/>
          <p14:tracePt t="52168" x="4179888" y="1009650"/>
          <p14:tracePt t="52200" x="4179888" y="1036638"/>
          <p14:tracePt t="52234" x="4170363" y="1071563"/>
          <p14:tracePt t="52267" x="4160838" y="1108075"/>
          <p14:tracePt t="52291" x="4160838" y="1152525"/>
          <p14:tracePt t="52321" x="4160838" y="1204913"/>
          <p14:tracePt t="52354" x="4170363" y="1258888"/>
          <p14:tracePt t="52383" x="4187825" y="1285875"/>
          <p14:tracePt t="52417" x="4205288" y="1303338"/>
          <p14:tracePt t="52450" x="4241800" y="1330325"/>
          <p14:tracePt t="52483" x="4286250" y="1357313"/>
          <p14:tracePt t="52517" x="4348163" y="1366838"/>
          <p14:tracePt t="52541" x="4446588" y="1366838"/>
          <p14:tracePt t="52571" x="4500563" y="1366838"/>
          <p14:tracePt t="52603" x="4562475" y="1366838"/>
          <p14:tracePt t="52634" x="4643438" y="1366838"/>
          <p14:tracePt t="52667" x="4714875" y="1366838"/>
          <p14:tracePt t="52700" x="4813300" y="1366838"/>
          <p14:tracePt t="52734" x="4867275" y="1366838"/>
          <p14:tracePt t="52767" x="4929188" y="1366838"/>
          <p14:tracePt t="52791" x="4965700" y="1366838"/>
          <p14:tracePt t="52821" x="5045075" y="1330325"/>
          <p14:tracePt t="52853" x="5081588" y="1322388"/>
          <p14:tracePt t="52884" x="5126038" y="1295400"/>
          <p14:tracePt t="52917" x="5170488" y="1276350"/>
          <p14:tracePt t="52950" x="5187950" y="1276350"/>
          <p14:tracePt t="53000" x="5187950" y="1268413"/>
          <p14:tracePt t="53040" x="5187950" y="1214438"/>
          <p14:tracePt t="53071" x="5187950" y="1160463"/>
          <p14:tracePt t="53104" x="5160963" y="1133475"/>
          <p14:tracePt t="53134" x="5153025" y="1098550"/>
          <p14:tracePt t="53167" x="5135563" y="1062038"/>
          <p14:tracePt t="53200" x="5108575" y="1027113"/>
          <p14:tracePt t="53234" x="5081588" y="990600"/>
          <p14:tracePt t="53267" x="5027613" y="965200"/>
          <p14:tracePt t="53337" x="5010150" y="955675"/>
          <p14:tracePt t="53368" x="4956175" y="946150"/>
          <p14:tracePt t="53400" x="4875213" y="938213"/>
          <p14:tracePt t="53434" x="4786313" y="919163"/>
          <p14:tracePt t="53467" x="4697413" y="901700"/>
          <p14:tracePt t="53500" x="4643438" y="893763"/>
          <p14:tracePt t="53524" x="4616450" y="893763"/>
          <p14:tracePt t="53557" x="4581525" y="893763"/>
          <p14:tracePt t="53604" x="4500563" y="893763"/>
          <p14:tracePt t="53634" x="4419600" y="893763"/>
          <p14:tracePt t="53667" x="4384675" y="901700"/>
          <p14:tracePt t="53701" x="4357688" y="901700"/>
          <p14:tracePt t="53734" x="4276725" y="928688"/>
          <p14:tracePt t="53767" x="4232275" y="938213"/>
          <p14:tracePt t="53791" x="4205288" y="946150"/>
          <p14:tracePt t="53838" x="4187825" y="965200"/>
          <p14:tracePt t="53917" x="4187825" y="1036638"/>
          <p14:tracePt t="53951" x="4170363" y="1125538"/>
          <p14:tracePt t="54018" x="4170363" y="1133475"/>
          <p14:tracePt t="54057" x="4197350" y="1169988"/>
          <p14:tracePt t="54104" x="4197350" y="1179513"/>
          <p14:tracePt t="54134" x="4214813" y="1179513"/>
          <p14:tracePt t="54217" x="4295775" y="1196975"/>
          <p14:tracePt t="54251" x="4402138" y="1250950"/>
          <p14:tracePt t="54275" x="4473575" y="1258888"/>
          <p14:tracePt t="54308" x="4562475" y="1276350"/>
          <p14:tracePt t="54338" x="4581525" y="1276350"/>
          <p14:tracePt t="54368" x="4608513" y="1285875"/>
          <p14:tracePt t="54401" x="4616450" y="1285875"/>
          <p14:tracePt t="54451" x="4633913" y="1285875"/>
          <p14:tracePt t="54484" x="4679950" y="1285875"/>
          <p14:tracePt t="54517" x="4714875" y="1295400"/>
          <p14:tracePt t="54541" x="4768850" y="1295400"/>
          <p14:tracePt t="54556" x="4776788" y="1295400"/>
          <p14:tracePt t="54588" x="4884738" y="1295400"/>
          <p14:tracePt t="54621" x="4911725" y="1295400"/>
          <p14:tracePt t="54651" x="5018088" y="1295400"/>
          <p14:tracePt t="54684" x="5045075" y="1295400"/>
          <p14:tracePt t="54967" x="5064125" y="1438275"/>
          <p14:tracePt t="55001" x="5081588" y="1803400"/>
          <p14:tracePt t="55024" x="5116513" y="2214563"/>
          <p14:tracePt t="55058" x="5116513" y="3000375"/>
          <p14:tracePt t="55088" x="5187950" y="3795713"/>
          <p14:tracePt t="55118" x="5224463" y="4019550"/>
          <p14:tracePt t="55151" x="5224463" y="4044950"/>
          <p14:tracePt t="55184" x="5214938" y="4098925"/>
          <p14:tracePt t="55218" x="5214938" y="4241800"/>
          <p14:tracePt t="55251" x="5214938" y="4376738"/>
          <p14:tracePt t="55275" x="5187950" y="4510088"/>
          <p14:tracePt t="55308" x="5108575" y="4733925"/>
          <p14:tracePt t="55338" x="5064125" y="4956175"/>
          <p14:tracePt t="55368" x="5037138" y="5162550"/>
          <p14:tracePt t="55401" x="5027613" y="5278438"/>
          <p14:tracePt t="55434" x="5010150" y="5349875"/>
          <p14:tracePt t="55468" x="5010150" y="5357813"/>
          <p14:tracePt t="55501" x="5010150" y="5421313"/>
          <p14:tracePt t="55519" x="5010150" y="5448300"/>
          <p14:tracePt t="55621" x="5000625" y="5500688"/>
          <p14:tracePt t="55651" x="4992688" y="5537200"/>
          <p14:tracePt t="55684" x="4992688" y="5572125"/>
          <p14:tracePt t="55718" x="4992688" y="5599113"/>
          <p14:tracePt t="55784" x="4992688" y="5618163"/>
          <p14:tracePt t="55837" x="4983163" y="5626100"/>
          <p14:tracePt t="55871" x="4983163" y="5653088"/>
          <p14:tracePt t="55901" x="4965700" y="5670550"/>
          <p14:tracePt t="55934" x="4929188" y="5689600"/>
          <p14:tracePt t="55967" x="4894263" y="5697538"/>
          <p14:tracePt t="56001" x="4857750" y="5707063"/>
          <p14:tracePt t="56025" x="4813300" y="5715000"/>
          <p14:tracePt t="56058" x="4786313" y="5734050"/>
          <p14:tracePt t="56088" x="4759325" y="5761038"/>
          <p14:tracePt t="56118" x="4751388" y="5768975"/>
          <p14:tracePt t="56151" x="4751388" y="5786438"/>
          <p14:tracePt t="56184" x="4741863" y="5867400"/>
          <p14:tracePt t="56218" x="4724400" y="5965825"/>
          <p14:tracePt t="56251" x="4724400" y="6027738"/>
          <p14:tracePt t="56274" x="4724400" y="6046788"/>
          <p14:tracePt t="56308" x="4724400" y="6091238"/>
          <p14:tracePt t="56338" x="4724400" y="6143625"/>
          <p14:tracePt t="56371" x="4732338" y="6153150"/>
          <p14:tracePt t="56401" x="4732338" y="6197600"/>
          <p14:tracePt t="56434" x="4732338" y="6261100"/>
          <p14:tracePt t="56468" x="4741863" y="6305550"/>
          <p14:tracePt t="56501" x="4759325" y="6313488"/>
          <p14:tracePt t="56558" x="4786313" y="6313488"/>
          <p14:tracePt t="56588" x="4813300" y="6323013"/>
          <p14:tracePt t="56621" x="4867275" y="6332538"/>
          <p14:tracePt t="56651" x="4911725" y="6332538"/>
          <p14:tracePt t="56684" x="4938713" y="6332538"/>
          <p14:tracePt t="56718" x="4946650" y="6332538"/>
          <p14:tracePt t="56751" x="4973638" y="6305550"/>
          <p14:tracePt t="56775" x="4973638" y="6269038"/>
          <p14:tracePt t="56808" x="4973638" y="6261100"/>
          <p14:tracePt t="56871" x="4973638" y="6189663"/>
          <p14:tracePt t="56901" x="4965700" y="6135688"/>
          <p14:tracePt t="56934" x="4946650" y="6099175"/>
          <p14:tracePt t="56968" x="4938713" y="6072188"/>
          <p14:tracePt t="57001" x="4929188" y="6054725"/>
          <p14:tracePt t="57019" x="4902200" y="6037263"/>
          <p14:tracePt t="57058" x="4884738" y="6027738"/>
          <p14:tracePt t="57088" x="4867275" y="6027738"/>
          <p14:tracePt t="57121" x="4840288" y="6010275"/>
          <p14:tracePt t="57151" x="4768850" y="5975350"/>
          <p14:tracePt t="57184" x="4687888" y="5956300"/>
          <p14:tracePt t="57218" x="4643438" y="5956300"/>
          <p14:tracePt t="57251" x="4589463" y="6019800"/>
          <p14:tracePt t="57275" x="4581525" y="6046788"/>
          <p14:tracePt t="57308" x="4581525" y="6108700"/>
          <p14:tracePt t="57338" x="4581525" y="6180138"/>
          <p14:tracePt t="57371" x="4581525" y="6197600"/>
          <p14:tracePt t="57401" x="4581525" y="6234113"/>
          <p14:tracePt t="57434" x="4625975" y="6323013"/>
          <p14:tracePt t="57468" x="4679950" y="6376988"/>
          <p14:tracePt t="57501" x="4714875" y="6394450"/>
          <p14:tracePt t="57519" x="4724400" y="6403975"/>
          <p14:tracePt t="57558" x="4786313" y="6403975"/>
          <p14:tracePt t="57588" x="4857750" y="6421438"/>
          <p14:tracePt t="57622" x="4929188" y="6403975"/>
          <p14:tracePt t="57651" x="4983163" y="6367463"/>
          <p14:tracePt t="57684" x="5000625" y="6350000"/>
          <p14:tracePt t="57718" x="5010150" y="6296025"/>
          <p14:tracePt t="57751" x="5010150" y="6242050"/>
          <p14:tracePt t="57784" x="5018088" y="6197600"/>
          <p14:tracePt t="57821" x="5018088" y="6143625"/>
          <p14:tracePt t="57854" x="5018088" y="6054725"/>
          <p14:tracePt t="57884" x="5018088" y="6046788"/>
          <p14:tracePt t="57918" x="5010150" y="6027738"/>
          <p14:tracePt t="57951" x="5000625" y="6019800"/>
          <p14:tracePt t="57984" x="4983163" y="6010275"/>
          <p14:tracePt t="58035" x="4973638" y="6010275"/>
          <p14:tracePt t="58151" x="4956175" y="5992813"/>
          <p14:tracePt t="59274" x="4946650" y="5983288"/>
          <p14:tracePt t="60185" x="4965700" y="5983288"/>
          <p14:tracePt t="60235" x="4973638" y="6027738"/>
          <p14:tracePt t="60268" x="5000625" y="6261100"/>
          <p14:tracePt t="60292" x="5099050" y="6170613"/>
          <p14:tracePt t="60824" x="5099050" y="6153150"/>
          <p14:tracePt t="60872" x="5099050" y="6126163"/>
          <p14:tracePt t="60902" x="5099050" y="6072188"/>
          <p14:tracePt t="60935" x="5099050" y="6054725"/>
          <p14:tracePt t="60985" x="5099050" y="6027738"/>
          <p14:tracePt t="61291" x="5099050" y="6019800"/>
          <p14:tracePt t="61401" x="5099050" y="6010275"/>
          <p14:tracePt t="61518" x="5099050" y="6000750"/>
          <p14:tracePt t="61559" x="5099050" y="5992813"/>
          <p14:tracePt t="61855" x="5099050" y="5983288"/>
          <p14:tracePt t="61902" x="5099050" y="5956300"/>
          <p14:tracePt t="61952" x="5099050" y="5948363"/>
          <p14:tracePt t="61985" x="5072063" y="5921375"/>
          <p14:tracePt t="62018" x="5037138" y="5921375"/>
          <p14:tracePt t="62042" x="5000625" y="5921375"/>
          <p14:tracePt t="62072" x="4965700" y="5911850"/>
          <p14:tracePt t="62105" x="4929188" y="5911850"/>
          <p14:tracePt t="62152" x="4911725" y="5903913"/>
          <p14:tracePt t="62185" x="4848225" y="5876925"/>
          <p14:tracePt t="62218" x="4768850" y="5876925"/>
          <p14:tracePt t="62252" x="4724400" y="5857875"/>
          <p14:tracePt t="62285" x="4652963" y="5840413"/>
          <p14:tracePt t="62325" x="4608513" y="5832475"/>
          <p14:tracePt t="62356" x="4562475" y="5832475"/>
          <p14:tracePt t="62385" x="4510088" y="5832475"/>
          <p14:tracePt t="62418" x="4465638" y="5832475"/>
          <p14:tracePt t="62451" x="4446588" y="5832475"/>
          <p14:tracePt t="62485" x="4419600" y="5822950"/>
          <p14:tracePt t="62518" x="4402138" y="5822950"/>
          <p14:tracePt t="62542" x="4375150" y="5822950"/>
          <p14:tracePt t="62572" x="4348163" y="5813425"/>
          <p14:tracePt t="62605" x="4322763" y="5813425"/>
          <p14:tracePt t="62635" x="4303713" y="5813425"/>
          <p14:tracePt t="62702" x="4276725" y="5805488"/>
          <p14:tracePt t="62735" x="4241800" y="5778500"/>
          <p14:tracePt t="62768" x="4179888" y="5768975"/>
          <p14:tracePt t="62792" x="4098925" y="5768975"/>
          <p14:tracePt t="62825" x="3990975" y="5778500"/>
          <p14:tracePt t="62855" x="3956050" y="5778500"/>
          <p14:tracePt t="62885" x="3875088" y="5768975"/>
          <p14:tracePt t="62918" x="3830638" y="5761038"/>
          <p14:tracePt t="62952" x="3830638" y="5751513"/>
          <p14:tracePt t="62985" x="3768725" y="5751513"/>
          <p14:tracePt t="63018" x="3751263" y="5751513"/>
          <p14:tracePt t="63058" x="3732213" y="5751513"/>
          <p14:tracePt t="63089" x="3687763" y="5751513"/>
          <p14:tracePt t="63122" x="3643313" y="5751513"/>
          <p14:tracePt t="63185" x="3625850" y="5741988"/>
          <p14:tracePt t="63218" x="3608388" y="5741988"/>
          <p14:tracePt t="63268" x="3598863" y="5741988"/>
          <p14:tracePt t="63308" x="3571875" y="5741988"/>
          <p14:tracePt t="63355" x="3554413" y="5741988"/>
          <p14:tracePt t="63402" x="3544888" y="5741988"/>
          <p14:tracePt t="63469" x="3536950" y="5741988"/>
          <p14:tracePt t="63502" x="3517900" y="5741988"/>
          <p14:tracePt t="63559" x="3500438" y="5741988"/>
          <p14:tracePt t="63589" x="3490913" y="5741988"/>
          <p14:tracePt t="64042" x="3490913" y="5697538"/>
          <p14:tracePt t="64076" x="3500438" y="5564188"/>
          <p14:tracePt t="64106" x="3544888" y="5340350"/>
          <p14:tracePt t="64135" x="3581400" y="4830763"/>
          <p14:tracePt t="64169" x="3562350" y="4456113"/>
          <p14:tracePt t="64202" x="3544888" y="4305300"/>
          <p14:tracePt t="64235" x="3554413" y="4098925"/>
          <p14:tracePt t="64269" x="3562350" y="3973513"/>
          <p14:tracePt t="64292" x="3581400" y="3929063"/>
          <p14:tracePt t="64355" x="3589338" y="3857625"/>
          <p14:tracePt t="64385" x="3660775" y="3313113"/>
          <p14:tracePt t="64419" x="3714750" y="3027363"/>
          <p14:tracePt t="64452" x="3714750" y="3000375"/>
          <p14:tracePt t="64486" x="3714750" y="2946400"/>
          <p14:tracePt t="64511" x="3714750" y="2901950"/>
          <p14:tracePt t="64544" x="3714750" y="2884488"/>
          <p14:tracePt t="64573" x="3732213" y="2813050"/>
          <p14:tracePt t="64606" x="3741738" y="2706688"/>
          <p14:tracePt t="64635" x="3741738" y="2509838"/>
          <p14:tracePt t="64669" x="3741738" y="2349500"/>
          <p14:tracePt t="64702" x="3741738" y="2303463"/>
          <p14:tracePt t="64735" x="3741738" y="2214563"/>
          <p14:tracePt t="64768" x="3714750" y="1955800"/>
          <p14:tracePt t="64792" x="3679825" y="1785938"/>
          <p14:tracePt t="64826" x="3679825" y="1741488"/>
          <p14:tracePt t="64856" x="3670300" y="1625600"/>
          <p14:tracePt t="64885" x="3652838" y="1446213"/>
          <p14:tracePt t="64919" x="3616325" y="1303338"/>
          <p14:tracePt t="64952" x="3536950" y="1125538"/>
          <p14:tracePt t="64985" x="3419475" y="982663"/>
          <p14:tracePt t="65019" x="3322638" y="946150"/>
          <p14:tracePt t="65043" x="3276600" y="938213"/>
          <p14:tracePt t="65076" x="3152775" y="911225"/>
          <p14:tracePt t="65106" x="3062288" y="911225"/>
          <p14:tracePt t="65135" x="2867025" y="911225"/>
          <p14:tracePt t="65169" x="2608263" y="990600"/>
          <p14:tracePt t="65202" x="2473325" y="1027113"/>
          <p14:tracePt t="65235" x="2419350" y="1081088"/>
          <p14:tracePt t="65269" x="2312988" y="1276350"/>
          <p14:tracePt t="65292" x="2241550" y="1428750"/>
          <p14:tracePt t="65323" x="2197100" y="1643063"/>
          <p14:tracePt t="65356" x="2197100" y="1839913"/>
          <p14:tracePt t="65385" x="2197100" y="2116138"/>
          <p14:tracePt t="65419" x="2187575" y="2295525"/>
          <p14:tracePt t="65452" x="2187575" y="2492375"/>
          <p14:tracePt t="65486" x="2205038" y="2581275"/>
          <p14:tracePt t="65519" x="2224088" y="2660650"/>
          <p14:tracePt t="65542" x="2241550" y="2714625"/>
          <p14:tracePt t="65575" x="2303463" y="2830513"/>
          <p14:tracePt t="65606" x="2438400" y="2982913"/>
          <p14:tracePt t="65635" x="2581275" y="3044825"/>
          <p14:tracePt t="65669" x="2705100" y="3081338"/>
          <p14:tracePt t="65702" x="2803525" y="3116263"/>
          <p14:tracePt t="65735" x="2990850" y="3197225"/>
          <p14:tracePt t="65769" x="3214688" y="3251200"/>
          <p14:tracePt t="65792" x="3286125" y="3268663"/>
          <p14:tracePt t="65826" x="3348038" y="3303588"/>
          <p14:tracePt t="65856" x="3375025" y="3322638"/>
          <p14:tracePt t="65885" x="3402013" y="3349625"/>
          <p14:tracePt t="65919" x="3465513" y="3446463"/>
          <p14:tracePt t="65952" x="3509963" y="3608388"/>
          <p14:tracePt t="65986" x="3527425" y="3697288"/>
          <p14:tracePt t="66019" x="3544888" y="3733800"/>
          <p14:tracePt t="66059" x="3562350" y="3759200"/>
          <p14:tracePt t="66090" x="3571875" y="3805238"/>
          <p14:tracePt t="66122" x="3571875" y="3849688"/>
          <p14:tracePt t="66152" x="3571875" y="3876675"/>
          <p14:tracePt t="66185" x="3581400" y="3921125"/>
          <p14:tracePt t="66219" x="3598863" y="3956050"/>
          <p14:tracePt t="66252" x="3670300" y="4000500"/>
          <p14:tracePt t="66285" x="3776663" y="4037013"/>
          <p14:tracePt t="66309" x="3822700" y="4044950"/>
          <p14:tracePt t="66340" x="3902075" y="4071938"/>
          <p14:tracePt t="66372" x="3973513" y="4090988"/>
          <p14:tracePt t="66402" x="4133850" y="4090988"/>
          <p14:tracePt t="66435" x="4214813" y="4064000"/>
          <p14:tracePt t="66469" x="4224338" y="4064000"/>
          <p14:tracePt t="66519" x="4286250" y="4027488"/>
          <p14:tracePt t="66542" x="4330700" y="4010025"/>
          <p14:tracePt t="66576" x="4348163" y="3983038"/>
          <p14:tracePt t="66606" x="4367213" y="3965575"/>
          <p14:tracePt t="66636" x="4375150" y="3948113"/>
          <p14:tracePt t="66702" x="4384675" y="3938588"/>
          <p14:tracePt t="66736" x="4438650" y="3938588"/>
          <p14:tracePt t="66769" x="4473575" y="3938588"/>
          <p14:tracePt t="66792" x="4545013" y="3938588"/>
          <p14:tracePt t="66826" x="4670425" y="3938588"/>
          <p14:tracePt t="66856" x="4732338" y="3938588"/>
          <p14:tracePt t="66885" x="4786313" y="3938588"/>
          <p14:tracePt t="66952" x="4803775" y="3938588"/>
          <p14:tracePt t="66985" x="4848225" y="3938588"/>
          <p14:tracePt t="67011" x="4867275" y="3948113"/>
          <p14:tracePt t="67043" x="4902200" y="3948113"/>
          <p14:tracePt t="67074" x="4973638" y="3938588"/>
          <p14:tracePt t="67105" x="4983163" y="3911600"/>
          <p14:tracePt t="67136" x="5054600" y="3857625"/>
          <p14:tracePt t="67169" x="5108575" y="3822700"/>
          <p14:tracePt t="67202" x="5135563" y="3786188"/>
          <p14:tracePt t="67236" x="5207000" y="3751263"/>
          <p14:tracePt t="67269" x="5232400" y="3733800"/>
          <p14:tracePt t="67292" x="5241925" y="3724275"/>
          <p14:tracePt t="67326" x="5268913" y="3687763"/>
          <p14:tracePt t="67372" x="5278438" y="3662363"/>
          <p14:tracePt t="67402" x="5286375" y="3635375"/>
          <p14:tracePt t="67436" x="5330825" y="3616325"/>
          <p14:tracePt t="67469" x="5375275" y="3616325"/>
          <p14:tracePt t="67502" x="5429250" y="3643313"/>
          <p14:tracePt t="67520" x="5446713" y="3670300"/>
          <p14:tracePt t="67559" x="5456238" y="3759200"/>
          <p14:tracePt t="67590" x="5456238" y="3813175"/>
          <p14:tracePt t="67622" x="5465763" y="3849688"/>
          <p14:tracePt t="67652" x="5465763" y="3894138"/>
          <p14:tracePt t="67685" x="5465763" y="3938588"/>
          <p14:tracePt t="67719" x="5465763" y="3956050"/>
          <p14:tracePt t="67752" x="5465763" y="4090988"/>
          <p14:tracePt t="67777" x="5465763" y="4179888"/>
          <p14:tracePt t="67809" x="5465763" y="4251325"/>
          <p14:tracePt t="67839" x="5465763" y="4340225"/>
          <p14:tracePt t="67872" x="5465763" y="4429125"/>
          <p14:tracePt t="67902" x="5465763" y="4483100"/>
          <p14:tracePt t="67936" x="5456238" y="4545013"/>
          <p14:tracePt t="67969" x="5456238" y="4564063"/>
          <p14:tracePt t="68019" x="5456238" y="4581525"/>
          <p14:tracePt t="68043" x="5456238" y="4616450"/>
          <p14:tracePt t="68076" x="5456238" y="4697413"/>
          <p14:tracePt t="68106" x="5456238" y="4733925"/>
          <p14:tracePt t="68136" x="5456238" y="4768850"/>
          <p14:tracePt t="68169" x="5456238" y="4778375"/>
          <p14:tracePt t="68219" x="5456238" y="4786313"/>
          <p14:tracePt t="68252" x="5456238" y="4795838"/>
          <p14:tracePt t="68286" x="5456238" y="4813300"/>
          <p14:tracePt t="68309" x="5456238" y="4822825"/>
          <p14:tracePt t="68339" x="5456238" y="4840288"/>
          <p14:tracePt t="68372" x="5456238" y="4849813"/>
          <p14:tracePt t="68436" x="5492750" y="4884738"/>
          <p14:tracePt t="68469" x="5510213" y="4911725"/>
          <p14:tracePt t="68502" x="5518150" y="4911725"/>
          <p14:tracePt t="68520" x="5527675" y="4929188"/>
          <p14:tracePt t="68575" x="5554663" y="4938713"/>
          <p14:tracePt t="68622" x="5572125" y="4938713"/>
          <p14:tracePt t="68652" x="5589588" y="4938713"/>
          <p14:tracePt t="68719" x="5599113" y="4938713"/>
          <p14:tracePt t="69042" x="5626100" y="4965700"/>
          <p14:tracePt t="69076" x="5661025" y="5000625"/>
          <p14:tracePt t="69106" x="5688013" y="5037138"/>
          <p14:tracePt t="69136" x="5732463" y="5054600"/>
          <p14:tracePt t="69169" x="5778500" y="5054600"/>
          <p14:tracePt t="69202" x="5803900" y="5054600"/>
          <p14:tracePt t="69236" x="5813425" y="5054600"/>
          <p14:tracePt t="69325" x="5840413" y="5045075"/>
          <p14:tracePt t="69356" x="5840413" y="5027613"/>
          <p14:tracePt t="70123" x="5840413" y="5010150"/>
          <p14:tracePt t="70152" x="5830888" y="5000625"/>
          <p14:tracePt t="70186" x="5822950" y="4983163"/>
          <p14:tracePt t="70219" x="5822950" y="4921250"/>
          <p14:tracePt t="70252" x="5822950" y="4876800"/>
          <p14:tracePt t="70286" x="5822950" y="4849813"/>
          <p14:tracePt t="70310" x="5840413" y="4840288"/>
          <p14:tracePt t="70340" x="5857875" y="4830763"/>
          <p14:tracePt t="70373" x="5867400" y="4805363"/>
          <p14:tracePt t="70419" x="5875338" y="4759325"/>
          <p14:tracePt t="70452" x="5875338" y="4741863"/>
          <p14:tracePt t="70519" x="5857875" y="4733925"/>
          <p14:tracePt t="70543" x="5849938" y="4733925"/>
          <p14:tracePt t="70606" x="5830888" y="4733925"/>
          <p14:tracePt t="70639" x="5822950" y="4733925"/>
          <p14:tracePt t="70669" x="5813425" y="4733925"/>
          <p14:tracePt t="70703" x="5803900" y="4733925"/>
          <p14:tracePt t="70736" x="5786438" y="4733925"/>
          <p14:tracePt t="70769" x="5786438" y="4714875"/>
          <p14:tracePt t="70825" x="5778500" y="4706938"/>
          <p14:tracePt t="70857" x="5759450" y="4706938"/>
          <p14:tracePt t="70936" x="5751513" y="4706938"/>
          <p14:tracePt t="70969" x="5724525" y="4706938"/>
          <p14:tracePt t="71003" x="5670550" y="4778375"/>
          <p14:tracePt t="71020" x="5653088" y="4795838"/>
          <p14:tracePt t="71043" x="5643563" y="4805363"/>
          <p14:tracePt t="71076" x="5643563" y="4813300"/>
          <p14:tracePt t="71253" x="5626100" y="4822825"/>
          <p14:tracePt t="71356" x="5616575" y="4822825"/>
          <p14:tracePt t="71520" x="5608638" y="4822825"/>
          <p14:tracePt t="71543" x="5608638" y="4830763"/>
          <p14:tracePt t="71577" x="5608638" y="4849813"/>
          <p14:tracePt t="71786" x="5608638" y="4822825"/>
          <p14:tracePt t="71810" x="5589588" y="4795838"/>
          <p14:tracePt t="71824" x="5589588" y="4786313"/>
          <p14:tracePt t="71857" x="5572125" y="4759325"/>
          <p14:tracePt t="71889" x="5554663" y="4724400"/>
          <p14:tracePt t="71920" x="5527675" y="4652963"/>
          <p14:tracePt t="71953" x="5446713" y="4537075"/>
          <p14:tracePt t="71986" x="5384800" y="4438650"/>
          <p14:tracePt t="72019" x="5340350" y="4305300"/>
          <p14:tracePt t="72043" x="5313363" y="4214813"/>
          <p14:tracePt t="72074" x="5286375" y="4152900"/>
          <p14:tracePt t="72106" x="5278438" y="4116388"/>
          <p14:tracePt t="72153" x="5278438" y="4108450"/>
          <p14:tracePt t="72220" x="5259388" y="4081463"/>
          <p14:tracePt t="72253" x="5197475" y="4010025"/>
          <p14:tracePt t="72286" x="5153025" y="3929063"/>
          <p14:tracePt t="72310" x="5143500" y="3884613"/>
          <p14:tracePt t="72340" x="5143500" y="3822700"/>
          <p14:tracePt t="72357" x="5143500" y="3805238"/>
          <p14:tracePt t="72390" x="5143500" y="3741738"/>
          <p14:tracePt t="72420" x="5187950" y="3652838"/>
          <p14:tracePt t="72453" x="5214938" y="3598863"/>
          <p14:tracePt t="72486" x="5241925" y="3544888"/>
          <p14:tracePt t="72520" x="5286375" y="3509963"/>
          <p14:tracePt t="72543" x="5295900" y="3500438"/>
          <p14:tracePt t="72577" x="5313363" y="3473450"/>
          <p14:tracePt t="72720" x="5303838" y="3446463"/>
          <p14:tracePt t="72753" x="5268913" y="3429000"/>
          <p14:tracePt t="72786" x="5241925" y="3402013"/>
          <p14:tracePt t="72810" x="5224463" y="3402013"/>
          <p14:tracePt t="72843" x="5160963" y="3384550"/>
          <p14:tracePt t="72874" x="5054600" y="3375025"/>
          <p14:tracePt t="72903" x="4884738" y="3375025"/>
          <p14:tracePt t="72936" x="4608513" y="3340100"/>
          <p14:tracePt t="72969" x="4322763" y="3295650"/>
          <p14:tracePt t="73003" x="4116388" y="3206750"/>
          <p14:tracePt t="73020" x="4037013" y="3179763"/>
          <p14:tracePt t="73043" x="3956050" y="3116263"/>
          <p14:tracePt t="73077" x="3884613" y="3044825"/>
          <p14:tracePt t="73107" x="3840163" y="2938463"/>
          <p14:tracePt t="73140" x="3813175" y="2813050"/>
          <p14:tracePt t="73169" x="3795713" y="2759075"/>
          <p14:tracePt t="73203" x="3776663" y="2554288"/>
          <p14:tracePt t="73236" x="3768725" y="2349500"/>
          <p14:tracePt t="73270" x="3768725" y="2089150"/>
          <p14:tracePt t="73293" x="3724275" y="2000250"/>
          <p14:tracePt t="73327" x="3679825" y="1857375"/>
          <p14:tracePt t="73357" x="3625850" y="1704975"/>
          <p14:tracePt t="73390" x="3509963" y="1500188"/>
          <p14:tracePt t="73420" x="3429000" y="1322388"/>
          <p14:tracePt t="73453" x="3375025" y="1295400"/>
          <p14:tracePt t="73486" x="3276600" y="1258888"/>
          <p14:tracePt t="73520" x="3205163" y="1258888"/>
          <p14:tracePt t="73543" x="3133725" y="1258888"/>
          <p14:tracePt t="73577" x="3044825" y="1276350"/>
          <p14:tracePt t="73607" x="2884488" y="1303338"/>
          <p14:tracePt t="73639" x="2795588" y="1357313"/>
          <p14:tracePt t="73670" x="2660650" y="1438275"/>
          <p14:tracePt t="73703" x="2581275" y="1527175"/>
          <p14:tracePt t="73736" x="2544763" y="1625600"/>
          <p14:tracePt t="73769" x="2473325" y="1758950"/>
          <p14:tracePt t="73794" x="2438400" y="1857375"/>
          <p14:tracePt t="73827" x="2347913" y="2179638"/>
          <p14:tracePt t="73857" x="2322513" y="2438400"/>
          <p14:tracePt t="73890" x="2322513" y="2714625"/>
          <p14:tracePt t="73920" x="2339975" y="2965450"/>
          <p14:tracePt t="73953" x="2366963" y="3322638"/>
          <p14:tracePt t="73986" x="2446338" y="3635375"/>
          <p14:tracePt t="74020" x="2536825" y="3805238"/>
          <p14:tracePt t="74044" x="2554288" y="3830638"/>
          <p14:tracePt t="74077" x="2633663" y="3867150"/>
          <p14:tracePt t="74107" x="2714625" y="3867150"/>
          <p14:tracePt t="74139" x="2795588" y="3867150"/>
          <p14:tracePt t="74170" x="2867025" y="3867150"/>
          <p14:tracePt t="74203" x="3108325" y="3822700"/>
          <p14:tracePt t="74236" x="3322638" y="3741738"/>
          <p14:tracePt t="74270" x="3411538" y="3706813"/>
          <p14:tracePt t="74293" x="3455988" y="3697288"/>
          <p14:tracePt t="74327" x="3490913" y="3643313"/>
          <p14:tracePt t="74357" x="3544888" y="3438525"/>
          <p14:tracePt t="74390" x="3571875" y="3214688"/>
          <p14:tracePt t="74420" x="3598863" y="3063875"/>
          <p14:tracePt t="74453" x="3616325" y="2778125"/>
          <p14:tracePt t="74486" x="3608388" y="2312988"/>
          <p14:tracePt t="74520" x="3527425" y="2152650"/>
          <p14:tracePt t="74639" x="3517900" y="2241550"/>
          <p14:tracePt t="74670" x="3527425" y="2482850"/>
          <p14:tracePt t="74703" x="3581400" y="2679700"/>
          <p14:tracePt t="74736" x="3660775" y="2813050"/>
          <p14:tracePt t="74770" x="3687763" y="2874963"/>
          <p14:tracePt t="74794" x="3759200" y="2965450"/>
          <p14:tracePt t="74827" x="3786188" y="3009900"/>
          <p14:tracePt t="74857" x="3795713" y="3071813"/>
          <p14:tracePt t="74890" x="3813175" y="3259138"/>
          <p14:tracePt t="74920" x="3822700" y="3394075"/>
          <p14:tracePt t="74953" x="3822700" y="3536950"/>
          <p14:tracePt t="74986" x="3857625" y="3563938"/>
          <p14:tracePt t="75020" x="3867150" y="3581400"/>
          <p14:tracePt t="75059" x="3867150" y="3589338"/>
          <p14:tracePt t="75091" x="3902075" y="3589338"/>
          <p14:tracePt t="75125" x="3956050" y="3581400"/>
          <p14:tracePt t="75153" x="4037013" y="3581400"/>
          <p14:tracePt t="75186" x="4133850" y="3589338"/>
          <p14:tracePt t="75220" x="4241800" y="3589338"/>
          <p14:tracePt t="75253" x="4241800" y="3598863"/>
          <p14:tracePt t="75309" x="4241800" y="3643313"/>
          <p14:tracePt t="75341" x="4241800" y="3724275"/>
          <p14:tracePt t="75374" x="4232275" y="3795713"/>
          <p14:tracePt t="75403" x="4224338" y="3876675"/>
          <p14:tracePt t="75436" x="4205288" y="3921125"/>
          <p14:tracePt t="75470" x="4197350" y="3965575"/>
          <p14:tracePt t="75503" x="4179888" y="4037013"/>
          <p14:tracePt t="75521" x="4179888" y="4044950"/>
          <p14:tracePt t="75670" x="4197350" y="4019550"/>
          <p14:tracePt t="75703" x="4251325" y="3948113"/>
          <p14:tracePt t="75737" x="4286250" y="3938588"/>
          <p14:tracePt t="75770" x="4340225" y="3884613"/>
          <p14:tracePt t="75794" x="4357688" y="3840163"/>
          <p14:tracePt t="75827" x="4394200" y="3813175"/>
          <p14:tracePt t="75857" x="4456113" y="3751263"/>
          <p14:tracePt t="75890" x="4510088" y="3724275"/>
          <p14:tracePt t="75920" x="4527550" y="3697288"/>
          <p14:tracePt t="75953" x="4572000" y="3679825"/>
          <p14:tracePt t="75987" x="4652963" y="3635375"/>
          <p14:tracePt t="76020" x="4724400" y="3625850"/>
          <p14:tracePt t="76044" x="4786313" y="3625850"/>
          <p14:tracePt t="76077" x="4830763" y="3625850"/>
          <p14:tracePt t="76107" x="4848225" y="3625850"/>
          <p14:tracePt t="76270" x="4857750" y="3625850"/>
          <p14:tracePt t="76420" x="4894263" y="3581400"/>
          <p14:tracePt t="76453" x="4929188" y="3500438"/>
          <p14:tracePt t="76487" x="4956175" y="3455988"/>
          <p14:tracePt t="76520" x="4973638" y="3438525"/>
          <p14:tracePt t="76544" x="5000625" y="3421063"/>
          <p14:tracePt t="76577" x="5027613" y="3421063"/>
          <p14:tracePt t="76607" x="5081588" y="3394075"/>
          <p14:tracePt t="76640" x="5126038" y="3357563"/>
          <p14:tracePt t="76703" x="5153025" y="3349625"/>
          <p14:tracePt t="76737" x="5180013" y="3340100"/>
          <p14:tracePt t="76787" x="5180013" y="3330575"/>
          <p14:tracePt t="76810" x="5197475" y="3330575"/>
          <p14:tracePt t="76841" x="5207000" y="3330575"/>
          <p14:tracePt t="77060" x="5214938" y="3330575"/>
          <p14:tracePt t="77203" x="5224463" y="3330575"/>
          <p14:tracePt t="77237" x="5259388" y="3394075"/>
          <p14:tracePt t="77270" x="5330825" y="3670300"/>
          <p14:tracePt t="77294" x="5384800" y="3849688"/>
          <p14:tracePt t="77327" x="5446713" y="4037013"/>
          <p14:tracePt t="77357" x="5456238" y="4098925"/>
          <p14:tracePt t="77390" x="5465763" y="4125913"/>
          <p14:tracePt t="77420" x="5473700" y="4162425"/>
          <p14:tracePt t="77453" x="5483225" y="4251325"/>
          <p14:tracePt t="77487" x="5527675" y="4448175"/>
          <p14:tracePt t="77520" x="5564188" y="4545013"/>
          <p14:tracePt t="77554" x="5581650" y="4572000"/>
          <p14:tracePt t="77607" x="5581650" y="4591050"/>
          <p14:tracePt t="77670" x="5581650" y="4598988"/>
          <p14:tracePt t="77703" x="5589588" y="4670425"/>
          <p14:tracePt t="77737" x="5643563" y="4714875"/>
          <p14:tracePt t="77770" x="5653088" y="4714875"/>
          <p14:tracePt t="77954" x="5643563" y="4598988"/>
          <p14:tracePt t="77987" x="5589588" y="4421188"/>
          <p14:tracePt t="78020" x="5554663" y="4214813"/>
          <p14:tracePt t="78044" x="5500688" y="4000500"/>
          <p14:tracePt t="78078" x="5465763" y="3867150"/>
          <p14:tracePt t="78107" x="5438775" y="3778250"/>
          <p14:tracePt t="78140" x="5421313" y="3687763"/>
          <p14:tracePt t="78170" x="5421313" y="3652838"/>
          <p14:tracePt t="78203" x="5411788" y="3589338"/>
          <p14:tracePt t="78237" x="5411788" y="3384550"/>
          <p14:tracePt t="78270" x="5394325" y="3278188"/>
          <p14:tracePt t="78374" x="5384800" y="3278188"/>
          <p14:tracePt t="78404" x="5357813" y="3278188"/>
          <p14:tracePt t="78437" x="5286375" y="3303588"/>
          <p14:tracePt t="78470" x="5224463" y="3349625"/>
          <p14:tracePt t="78503" x="5160963" y="3349625"/>
          <p14:tracePt t="78522" x="5081588" y="3402013"/>
          <p14:tracePt t="78554" x="4929188" y="3465513"/>
          <p14:tracePt t="78577" x="4911725" y="3482975"/>
          <p14:tracePt t="78608" x="4857750" y="3509963"/>
          <p14:tracePt t="78624" x="4848225" y="3509963"/>
          <p14:tracePt t="78787" x="4840288" y="3527425"/>
          <p14:tracePt t="78810" x="4813300" y="3536950"/>
          <p14:tracePt t="78844" x="4697413" y="3571875"/>
          <p14:tracePt t="78874" x="4581525" y="3687763"/>
          <p14:tracePt t="78904" x="4500563" y="3724275"/>
          <p14:tracePt t="78937" x="4456113" y="3741738"/>
          <p14:tracePt t="78970" x="4394200" y="3778250"/>
          <p14:tracePt t="79003" x="4268788" y="3822700"/>
          <p14:tracePt t="79021" x="4251325" y="3822700"/>
          <p14:tracePt t="79044" x="4205288" y="3849688"/>
          <p14:tracePt t="79077" x="4179888" y="3857625"/>
          <p14:tracePt t="79107" x="4179888" y="3867150"/>
          <p14:tracePt t="79204" x="4276725" y="3822700"/>
          <p14:tracePt t="79237" x="4367213" y="3759200"/>
          <p14:tracePt t="79270" x="4537075" y="3670300"/>
          <p14:tracePt t="79304" x="4589463" y="3635375"/>
          <p14:tracePt t="79327" x="4598988" y="3625850"/>
          <p14:tracePt t="79437" x="4608513" y="3625850"/>
          <p14:tracePt t="79470" x="4633913" y="3375025"/>
          <p14:tracePt t="79503" x="4625975" y="2955925"/>
          <p14:tracePt t="79522" x="4652963" y="2571750"/>
          <p14:tracePt t="79561" x="4687888" y="2214563"/>
          <p14:tracePt t="79591" x="4687888" y="2152650"/>
          <p14:tracePt t="79624" x="4687888" y="2098675"/>
          <p14:tracePt t="79737" x="4660900" y="2330450"/>
          <p14:tracePt t="79770" x="4652963" y="2840038"/>
          <p14:tracePt t="79794" x="4633913" y="3063875"/>
          <p14:tracePt t="79828" x="4633913" y="3286125"/>
          <p14:tracePt t="79858" x="4633913" y="3421063"/>
          <p14:tracePt t="79890" x="4633913" y="3438525"/>
          <p14:tracePt t="79937" x="4660900" y="3446463"/>
          <p14:tracePt t="79970" x="4705350" y="3446463"/>
          <p14:tracePt t="80004" x="4803775" y="3438525"/>
          <p14:tracePt t="80021" x="4867275" y="3421063"/>
          <p14:tracePt t="80030" x="4938713" y="3421063"/>
          <p14:tracePt t="80061" x="5054600" y="3421063"/>
          <p14:tracePt t="80094" x="5278438" y="3402013"/>
          <p14:tracePt t="80125" x="5367338" y="3384550"/>
          <p14:tracePt t="80154" x="5402263" y="3384550"/>
          <p14:tracePt t="80327" x="5411788" y="3473450"/>
          <p14:tracePt t="80358" x="5411788" y="3768725"/>
          <p14:tracePt t="80390" x="5510213" y="4143375"/>
          <p14:tracePt t="80420" x="5572125" y="4322763"/>
          <p14:tracePt t="80454" x="5589588" y="4384675"/>
          <p14:tracePt t="80487" x="5599113" y="4429125"/>
          <p14:tracePt t="80520" x="5608638" y="4465638"/>
          <p14:tracePt t="80554" x="5616575" y="4492625"/>
          <p14:tracePt t="80607" x="5616575" y="4537075"/>
          <p14:tracePt t="80641" x="5643563" y="4616450"/>
          <p14:tracePt t="80670" x="5643563" y="4662488"/>
          <p14:tracePt t="80704" x="5643563" y="4697413"/>
          <p14:tracePt t="80737" x="5643563" y="4706938"/>
          <p14:tracePt t="80794" x="5643563" y="4714875"/>
          <p14:tracePt t="81021" x="5653088" y="4724400"/>
          <p14:tracePt t="81045" x="5653088" y="4759325"/>
          <p14:tracePt t="81077" x="5581650" y="4830763"/>
          <p14:tracePt t="81108" x="5510213" y="4938713"/>
          <p14:tracePt t="81141" x="5429250" y="4992688"/>
          <p14:tracePt t="81171" x="5384800" y="5019675"/>
          <p14:tracePt t="81204" x="5367338" y="5037138"/>
          <p14:tracePt t="81237" x="5340350" y="5081588"/>
          <p14:tracePt t="81270" x="5322888" y="5170488"/>
          <p14:tracePt t="81294" x="5268913" y="5259388"/>
          <p14:tracePt t="81328" x="5207000" y="5483225"/>
          <p14:tracePt t="81358" x="5153025" y="5608638"/>
          <p14:tracePt t="81390" x="5116513" y="5618163"/>
          <p14:tracePt t="81437" x="5045075" y="5483225"/>
          <p14:tracePt t="81471" x="5037138" y="5473700"/>
          <p14:tracePt t="81654" x="5010150" y="5456238"/>
          <p14:tracePt t="81687" x="4983163" y="5429250"/>
          <p14:tracePt t="81721" x="4911725" y="5376863"/>
          <p14:tracePt t="81754" x="4741863" y="5259388"/>
          <p14:tracePt t="81787" x="4679950" y="5224463"/>
          <p14:tracePt t="81812" x="4633913" y="5224463"/>
          <p14:tracePt t="81844" x="4616450" y="5224463"/>
          <p14:tracePt t="81875" x="4598988" y="5224463"/>
          <p14:tracePt t="81907" x="4562475" y="5268913"/>
          <p14:tracePt t="81954" x="4545013" y="5295900"/>
          <p14:tracePt t="81987" x="4537075" y="5340350"/>
          <p14:tracePt t="82021" x="4510088" y="5402263"/>
          <p14:tracePt t="82054" x="4500563" y="5483225"/>
          <p14:tracePt t="82078" x="4500563" y="5537200"/>
          <p14:tracePt t="82108" x="4500563" y="5643563"/>
          <p14:tracePt t="82141" x="4500563" y="5724525"/>
          <p14:tracePt t="82171" x="4491038" y="5813425"/>
          <p14:tracePt t="82204" x="4510088" y="5884863"/>
          <p14:tracePt t="82238" x="4510088" y="5956300"/>
          <p14:tracePt t="82271" x="4537075" y="6000750"/>
          <p14:tracePt t="82304" x="4562475" y="6019800"/>
          <p14:tracePt t="82328" x="4562475" y="6046788"/>
          <p14:tracePt t="82358" x="4598988" y="6046788"/>
          <p14:tracePt t="82391" x="4714875" y="6046788"/>
          <p14:tracePt t="82421" x="4776788" y="6054725"/>
          <p14:tracePt t="82454" x="4830763" y="6054725"/>
          <p14:tracePt t="82487" x="4857750" y="6054725"/>
          <p14:tracePt t="82521" x="4929188" y="6000750"/>
          <p14:tracePt t="82555" x="5027613" y="5983288"/>
          <p14:tracePt t="82578" x="5045075" y="5956300"/>
          <p14:tracePt t="82608" x="5081588" y="5938838"/>
          <p14:tracePt t="82640" x="5099050" y="5894388"/>
          <p14:tracePt t="82671" x="5099050" y="5849938"/>
          <p14:tracePt t="82704" x="5108575" y="5741988"/>
          <p14:tracePt t="82737" x="5108575" y="5670550"/>
          <p14:tracePt t="82771" x="5108575" y="5618163"/>
          <p14:tracePt t="82794" x="5072063" y="5546725"/>
          <p14:tracePt t="82828" x="5072063" y="5483225"/>
          <p14:tracePt t="82845" x="5072063" y="5473700"/>
          <p14:tracePt t="82875" x="5054600" y="5438775"/>
          <p14:tracePt t="82904" x="5027613" y="5411788"/>
          <p14:tracePt t="82938" x="4992688" y="5367338"/>
          <p14:tracePt t="82971" x="4946650" y="5313363"/>
          <p14:tracePt t="83004" x="4911725" y="5286375"/>
          <p14:tracePt t="83061" x="4894263" y="5286375"/>
          <p14:tracePt t="83092" x="4803775" y="5286375"/>
          <p14:tracePt t="83124" x="4751388" y="5286375"/>
          <p14:tracePt t="83157" x="4732338" y="5278438"/>
          <p14:tracePt t="83187" x="4714875" y="5259388"/>
          <p14:tracePt t="83221" x="4660900" y="5278438"/>
          <p14:tracePt t="83254" x="4625975" y="5295900"/>
          <p14:tracePt t="83287" x="4616450" y="5313363"/>
          <p14:tracePt t="83311" x="4608513" y="5322888"/>
          <p14:tracePt t="83360" x="4598988" y="5357813"/>
          <p14:tracePt t="83392" x="4572000" y="5421313"/>
          <p14:tracePt t="83438" x="4562475" y="5492750"/>
          <p14:tracePt t="83471" x="4554538" y="5527675"/>
          <p14:tracePt t="83504" x="4554538" y="5599113"/>
          <p14:tracePt t="83522" x="4554538" y="5653088"/>
          <p14:tracePt t="83555" x="4554538" y="5697538"/>
          <p14:tracePt t="83578" x="4554538" y="5724525"/>
          <p14:tracePt t="83608" x="4554538" y="5778500"/>
          <p14:tracePt t="83641" x="4554538" y="5813425"/>
          <p14:tracePt t="83671" x="4581525" y="5857875"/>
          <p14:tracePt t="83704" x="4589463" y="5884863"/>
          <p14:tracePt t="83738" x="4608513" y="5921375"/>
          <p14:tracePt t="83771" x="4616450" y="5956300"/>
          <p14:tracePt t="83804" x="4660900" y="5965825"/>
          <p14:tracePt t="83829" x="4697413" y="5965825"/>
          <p14:tracePt t="83859" x="4751388" y="5965825"/>
          <p14:tracePt t="83891" x="4875213" y="5948363"/>
          <p14:tracePt t="83921" x="4911725" y="5938838"/>
          <p14:tracePt t="83954" x="4956175" y="5921375"/>
          <p14:tracePt t="83987" x="4965700" y="5911850"/>
          <p14:tracePt t="84021" x="4983163" y="5894388"/>
          <p14:tracePt t="84045" x="5018088" y="5867400"/>
          <p14:tracePt t="84078" x="5027613" y="5840413"/>
          <p14:tracePt t="84108" x="5027613" y="5778500"/>
          <p14:tracePt t="84141" x="5027613" y="5734050"/>
          <p14:tracePt t="84171" x="5027613" y="5680075"/>
          <p14:tracePt t="84204" x="5027613" y="5662613"/>
          <p14:tracePt t="84238" x="5027613" y="5572125"/>
          <p14:tracePt t="84271" x="5027613" y="5537200"/>
          <p14:tracePt t="84304" x="5027613" y="5492750"/>
          <p14:tracePt t="84328" x="5018088" y="5456238"/>
          <p14:tracePt t="84359" x="4983163" y="5402263"/>
          <p14:tracePt t="84375" x="4973638" y="5376863"/>
          <p14:tracePt t="84407" x="4965700" y="5367338"/>
          <p14:tracePt t="84438" x="4929188" y="5357813"/>
          <p14:tracePt t="84471" x="4822825" y="5349875"/>
          <p14:tracePt t="84504" x="4741863" y="5349875"/>
          <p14:tracePt t="84522" x="4705350" y="5349875"/>
          <p14:tracePt t="84545" x="4670425" y="5349875"/>
          <p14:tracePt t="84578" x="4652963" y="5340350"/>
          <p14:tracePt t="84608" x="4616450" y="5340350"/>
          <p14:tracePt t="84641" x="4562475" y="5340350"/>
          <p14:tracePt t="84671" x="4537075" y="5349875"/>
          <p14:tracePt t="84704" x="4510088" y="5376863"/>
          <p14:tracePt t="84738" x="4510088" y="5510213"/>
          <p14:tracePt t="84771" x="4510088" y="5591175"/>
          <p14:tracePt t="84795" x="4510088" y="5618163"/>
          <p14:tracePt t="84828" x="4527550" y="5689600"/>
          <p14:tracePt t="84858" x="4537075" y="5751513"/>
          <p14:tracePt t="84891" x="4581525" y="5832475"/>
          <p14:tracePt t="84921" x="4589463" y="5849938"/>
          <p14:tracePt t="84954" x="4608513" y="5857875"/>
          <p14:tracePt t="84988" x="4705350" y="5857875"/>
          <p14:tracePt t="85021" x="4795838" y="5857875"/>
          <p14:tracePt t="85045" x="4813300" y="5857875"/>
          <p14:tracePt t="85141" x="4822825" y="5840413"/>
          <p14:tracePt t="85171" x="4822825" y="5795963"/>
          <p14:tracePt t="85204" x="4830763" y="5741988"/>
          <p14:tracePt t="85222" x="4830763" y="5724525"/>
          <p14:tracePt t="85254" x="4840288" y="5715000"/>
          <p14:tracePt t="85374" x="4840288" y="5761038"/>
          <p14:tracePt t="85408" x="4840288" y="5867400"/>
          <p14:tracePt t="85438" x="4822825" y="6037263"/>
          <p14:tracePt t="85471" x="4822825" y="6126163"/>
          <p14:tracePt t="85504" x="4822825" y="6143625"/>
          <p14:tracePt t="85522" x="4822825" y="6162675"/>
          <p14:tracePt t="85594" x="4822825" y="6170613"/>
          <p14:tracePt t="85641" x="4822825" y="6180138"/>
          <p14:tracePt t="85788" x="4822825" y="6143625"/>
          <p14:tracePt t="85811" x="4822825" y="6118225"/>
          <p14:tracePt t="85845" x="4830763" y="6037263"/>
          <p14:tracePt t="85875" x="4830763" y="5903913"/>
          <p14:tracePt t="85908" x="4857750" y="5734050"/>
          <p14:tracePt t="85938" x="4867275" y="5313363"/>
          <p14:tracePt t="85971" x="4921250" y="4965700"/>
          <p14:tracePt t="86004" x="4965700" y="4643438"/>
          <p14:tracePt t="86022" x="4965700" y="4510088"/>
          <p14:tracePt t="86045" x="4965700" y="4394200"/>
          <p14:tracePt t="86078" x="5000625" y="4268788"/>
          <p14:tracePt t="86108" x="5010150" y="4187825"/>
          <p14:tracePt t="86141" x="5037138" y="4098925"/>
          <p14:tracePt t="86171" x="5045075" y="4081463"/>
          <p14:tracePt t="86221" x="5045075" y="4054475"/>
          <p14:tracePt t="86254" x="5045075" y="4044950"/>
          <p14:tracePt t="86522" x="5045075" y="4027488"/>
          <p14:tracePt t="86671" x="5054600" y="4027488"/>
          <p14:tracePt t="86704" x="4992688" y="3867150"/>
          <p14:tracePt t="87158" x="4956175" y="3876675"/>
          <p14:tracePt t="87238" x="4956175" y="3867150"/>
          <p14:tracePt t="87305" x="4946650" y="3813175"/>
          <p14:tracePt t="87328" x="4911725" y="3714750"/>
          <p14:tracePt t="87359" x="4813300" y="3625850"/>
          <p14:tracePt t="87391" x="4803775" y="3598863"/>
          <p14:tracePt t="87421" x="4768850" y="3581400"/>
          <p14:tracePt t="87455" x="4741863" y="3571875"/>
          <p14:tracePt t="87488" x="4633913" y="3571875"/>
          <p14:tracePt t="87521" x="4581525" y="3598863"/>
          <p14:tracePt t="87555" x="4518025" y="3616325"/>
          <p14:tracePt t="87579" x="4446588" y="3635375"/>
          <p14:tracePt t="87609" x="4367213" y="3643313"/>
          <p14:tracePt t="87641" x="4340225" y="3616325"/>
          <p14:tracePt t="87671" x="4322763" y="3608388"/>
          <p14:tracePt t="87705" x="4322763" y="3517900"/>
          <p14:tracePt t="87738" x="4303713" y="3313113"/>
          <p14:tracePt t="87771" x="4259263" y="3027363"/>
          <p14:tracePt t="87805" x="4232275" y="2867025"/>
          <p14:tracePt t="87829" x="4232275" y="2786063"/>
          <p14:tracePt t="87859" x="4232275" y="2697163"/>
          <p14:tracePt t="87891" x="4224338" y="2554288"/>
          <p14:tracePt t="87921" x="4224338" y="2401888"/>
          <p14:tracePt t="87955" x="4224338" y="2322513"/>
          <p14:tracePt t="87988" x="4224338" y="2303463"/>
          <p14:tracePt t="88022" x="4224338" y="2295525"/>
          <p14:tracePt t="88141" x="4224338" y="2286000"/>
          <p14:tracePt t="88255" x="4205288" y="2268538"/>
          <p14:tracePt t="88328" x="4205288" y="2259013"/>
          <p14:tracePt t="88375" x="4205288" y="2251075"/>
          <p14:tracePt t="88595" x="4205288" y="2241550"/>
          <p14:tracePt t="88642" x="4197350" y="2224088"/>
          <p14:tracePt t="88721" x="4187825" y="2206625"/>
          <p14:tracePt t="88755" x="4187825" y="2187575"/>
          <p14:tracePt t="88788" x="4187825" y="2179638"/>
          <p14:tracePt t="88875" x="4179888" y="2152650"/>
          <p14:tracePt t="88908" x="4160838" y="2108200"/>
          <p14:tracePt t="88938" x="4160838" y="2081213"/>
          <p14:tracePt t="88971" x="4160838" y="2054225"/>
          <p14:tracePt t="89005" x="4160838" y="2044700"/>
          <p14:tracePt t="89125" x="4160838" y="2063750"/>
          <p14:tracePt t="89658" x="4160838" y="2089150"/>
          <p14:tracePt t="89688" x="4160838" y="2116138"/>
          <p14:tracePt t="89721" x="4160838" y="2187575"/>
          <p14:tracePt t="89755" x="4143375" y="2357438"/>
          <p14:tracePt t="89788" x="4098925" y="2652713"/>
          <p14:tracePt t="89813" x="4098925" y="2795588"/>
          <p14:tracePt t="89845" x="4098925" y="2830513"/>
          <p14:tracePt t="89876" x="4098925" y="2849563"/>
          <p14:tracePt t="89908" x="4089400" y="2911475"/>
          <p14:tracePt t="89938" x="4071938" y="3017838"/>
          <p14:tracePt t="89972" x="4044950" y="3116263"/>
          <p14:tracePt t="90005" x="4044950" y="3170238"/>
          <p14:tracePt t="90023" x="4037013" y="3197225"/>
          <p14:tracePt t="90055" x="4037013" y="3232150"/>
          <p14:tracePt t="90079" x="4037013" y="3278188"/>
          <p14:tracePt t="90288" x="4037013" y="3268663"/>
          <p14:tracePt t="90345" x="4037013" y="3259138"/>
          <p14:tracePt t="90422" x="4037013" y="3241675"/>
          <p14:tracePt t="90488" x="4037013" y="3214688"/>
          <p14:tracePt t="90521" x="4037013" y="3170238"/>
          <p14:tracePt t="90546" x="4037013" y="3143250"/>
          <p14:tracePt t="90579" x="4037013" y="3116263"/>
          <p14:tracePt t="90722" x="4037013" y="3259138"/>
          <p14:tracePt t="90755" x="4037013" y="3367088"/>
          <p14:tracePt t="90788" x="4017963" y="3635375"/>
          <p14:tracePt t="90812" x="4000500" y="3813175"/>
          <p14:tracePt t="90846" x="4000500" y="3929063"/>
          <p14:tracePt t="90876" x="4000500" y="3983038"/>
          <p14:tracePt t="90908" x="4010025" y="4054475"/>
          <p14:tracePt t="90938" x="4027488" y="4108450"/>
          <p14:tracePt t="90972" x="4037013" y="4125913"/>
          <p14:tracePt t="91072" x="4044950" y="4125913"/>
          <p14:tracePt t="91096" x="4044950" y="4071938"/>
          <p14:tracePt t="91126" x="4044950" y="3921125"/>
          <p14:tracePt t="91158" x="4044950" y="3706813"/>
          <p14:tracePt t="91188" x="4044950" y="3581400"/>
          <p14:tracePt t="91222" x="4044950" y="3544888"/>
          <p14:tracePt t="91272" x="4044950" y="3536950"/>
          <p14:tracePt t="91392" x="4044950" y="3733800"/>
          <p14:tracePt t="91422" x="4062413" y="4081463"/>
          <p14:tracePt t="91455" x="4081463" y="4233863"/>
          <p14:tracePt t="91488" x="4081463" y="4251325"/>
          <p14:tracePt t="91572" x="4081463" y="4143375"/>
          <p14:tracePt t="91595" x="4081463" y="4064000"/>
          <p14:tracePt t="91627" x="4089400" y="3902075"/>
          <p14:tracePt t="91659" x="4108450" y="3706813"/>
          <p14:tracePt t="91688" x="4108450" y="3635375"/>
          <p14:tracePt t="91722" x="4108450" y="3616325"/>
          <p14:tracePt t="91805" x="4098925" y="3840163"/>
          <p14:tracePt t="91830" x="4071938" y="4098925"/>
          <p14:tracePt t="91859" x="4054475" y="4162425"/>
          <p14:tracePt t="91892" x="4054475" y="4170363"/>
          <p14:tracePt t="92005" x="4071938" y="3992563"/>
          <p14:tracePt t="92023" x="4071938" y="3911600"/>
          <p14:tracePt t="92055" x="4071938" y="3876675"/>
          <p14:tracePt t="92079" x="4071938" y="3857625"/>
          <p14:tracePt t="92109" x="4071938" y="3840163"/>
          <p14:tracePt t="92189" x="4089400" y="4019550"/>
          <p14:tracePt t="92222" x="4089400" y="4349750"/>
          <p14:tracePt t="92255" x="4098925" y="4429125"/>
          <p14:tracePt t="92362" x="4098925" y="4197350"/>
          <p14:tracePt t="92393" x="4108450" y="4027488"/>
          <p14:tracePt t="92422" x="4108450" y="3973513"/>
          <p14:tracePt t="92455" x="4098925" y="3902075"/>
          <p14:tracePt t="92572" x="4116388" y="4125913"/>
          <p14:tracePt t="92596" x="4125913" y="4187825"/>
          <p14:tracePt t="92755" x="4152900" y="3938588"/>
          <p14:tracePt t="92788" x="4160838" y="3768725"/>
          <p14:tracePt t="92822" x="4160838" y="3733800"/>
          <p14:tracePt t="92922" x="4170363" y="3911600"/>
          <p14:tracePt t="92955" x="4170363" y="4179888"/>
          <p14:tracePt t="92989" x="4170363" y="4224338"/>
          <p14:tracePt t="93022" x="4170363" y="4241800"/>
          <p14:tracePt t="93112" x="4170363" y="4019550"/>
          <p14:tracePt t="93143" x="4179888" y="3867150"/>
          <p14:tracePt t="93172" x="4187825" y="3670300"/>
          <p14:tracePt t="93205" x="4187825" y="3616325"/>
          <p14:tracePt t="93298" x="4187825" y="3822700"/>
          <p14:tracePt t="93329" x="4187825" y="3956050"/>
          <p14:tracePt t="93359" x="4187825" y="4037013"/>
          <p14:tracePt t="93392" x="4187825" y="4044950"/>
          <p14:tracePt t="93505" x="4187825" y="3948113"/>
          <p14:tracePt t="93523" x="4187825" y="3911600"/>
          <p14:tracePt t="93556" x="4187825" y="3902075"/>
          <p14:tracePt t="93579" x="4187825" y="3884613"/>
          <p14:tracePt t="93626" x="4187825" y="3876675"/>
          <p14:tracePt t="93722" x="4187825" y="4019550"/>
          <p14:tracePt t="93755" x="4187825" y="4125913"/>
          <p14:tracePt t="93789" x="4187825" y="4143375"/>
          <p14:tracePt t="93908" x="4187825" y="4019550"/>
          <p14:tracePt t="93939" x="4187825" y="3867150"/>
          <p14:tracePt t="93972" x="4187825" y="3813175"/>
          <p14:tracePt t="94005" x="4187825" y="3786188"/>
          <p14:tracePt t="94126" x="4143375" y="4179888"/>
          <p14:tracePt t="94159" x="4108450" y="4733925"/>
          <p14:tracePt t="94189" x="4081463" y="5108575"/>
          <p14:tracePt t="94222" x="4062413" y="5313363"/>
          <p14:tracePt t="94240" x="4062413" y="5349875"/>
          <p14:tracePt t="94272" x="4062413" y="5367338"/>
          <p14:tracePt t="94306" x="4062413" y="5411788"/>
          <p14:tracePt t="94332" x="4071938" y="5483225"/>
          <p14:tracePt t="94359" x="4071938" y="5527675"/>
          <p14:tracePt t="94392" x="4071938" y="5662613"/>
          <p14:tracePt t="94422" x="4037013" y="5768975"/>
          <p14:tracePt t="94440" x="3956050" y="5805488"/>
          <p14:tracePt t="94472" x="3830638" y="5884863"/>
          <p14:tracePt t="94505" x="3786188" y="5956300"/>
          <p14:tracePt t="94523" x="3759200" y="5975350"/>
          <p14:tracePt t="94579" x="3751263" y="5975350"/>
          <p14:tracePt t="94609" x="3732213" y="5975350"/>
          <p14:tracePt t="94642" x="3687763" y="5983288"/>
          <p14:tracePt t="94672" x="3660775" y="5992813"/>
          <p14:tracePt t="94706" x="3544888" y="5992813"/>
          <p14:tracePt t="94740" x="3330575" y="6010275"/>
          <p14:tracePt t="94772" x="3276600" y="6010275"/>
          <p14:tracePt t="94805" x="3251200" y="6010275"/>
          <p14:tracePt t="94829" x="3232150" y="6019800"/>
          <p14:tracePt t="94860" x="3232150" y="6027738"/>
          <p14:tracePt t="94956" x="3330575" y="6010275"/>
          <p14:tracePt t="94989" x="3411538" y="6010275"/>
          <p14:tracePt t="95022" x="3455988" y="6010275"/>
          <p14:tracePt t="95079" x="3429000" y="6010275"/>
          <p14:tracePt t="95112" x="3232150" y="6010275"/>
          <p14:tracePt t="95143" x="2955925" y="6037263"/>
          <p14:tracePt t="95175" x="2768600" y="6072188"/>
          <p14:tracePt t="95206" x="2751138" y="6072188"/>
          <p14:tracePt t="95239" x="2751138" y="6108700"/>
          <p14:tracePt t="95272" x="2840038" y="6108700"/>
          <p14:tracePt t="95306" x="3205163" y="5983288"/>
          <p14:tracePt t="95330" x="3367088" y="5965825"/>
          <p14:tracePt t="95363" x="3411538" y="5956300"/>
          <p14:tracePt t="95409" x="3419475" y="5956300"/>
          <p14:tracePt t="95456" x="3251200" y="6027738"/>
          <p14:tracePt t="95489" x="3062288" y="6118225"/>
          <p14:tracePt t="95522" x="3027363" y="6118225"/>
          <p14:tracePt t="95572" x="3027363" y="6099175"/>
          <p14:tracePt t="95596" x="3071813" y="6054725"/>
          <p14:tracePt t="95627" x="3367088" y="6027738"/>
          <p14:tracePt t="95659" x="3660775" y="6000750"/>
          <p14:tracePt t="95689" x="3741738" y="6000750"/>
          <p14:tracePt t="95772" x="3660775" y="6000750"/>
          <p14:tracePt t="95806" x="3554413" y="6000750"/>
          <p14:tracePt t="95830" x="3509963" y="6010275"/>
          <p14:tracePt t="95862" x="3482975" y="6010275"/>
          <p14:tracePt t="95989" x="3544888" y="5975350"/>
          <p14:tracePt t="96022" x="3687763" y="5938838"/>
          <p14:tracePt t="96040" x="3929063" y="5840413"/>
          <p14:tracePt t="96072" x="4133850" y="5805488"/>
          <p14:tracePt t="96096" x="4160838" y="5805488"/>
          <p14:tracePt t="96142" x="4197350" y="5768975"/>
          <p14:tracePt t="96175" x="4241800" y="5662613"/>
          <p14:tracePt t="96206" x="4295775" y="5429250"/>
          <p14:tracePt t="96239" x="4313238" y="5081588"/>
          <p14:tracePt t="96272" x="4330700" y="4849813"/>
          <p14:tracePt t="96306" x="4330700" y="4608513"/>
          <p14:tracePt t="96329" x="4357688" y="4305300"/>
          <p14:tracePt t="96363" x="4384675" y="4135438"/>
          <p14:tracePt t="96393" x="4394200" y="3921125"/>
          <p14:tracePt t="96425" x="4394200" y="3589338"/>
          <p14:tracePt t="96456" x="4375150" y="3241675"/>
          <p14:tracePt t="96489" x="4348163" y="3036888"/>
          <p14:tracePt t="96522" x="4375150" y="2813050"/>
          <p14:tracePt t="96556" x="4402138" y="2670175"/>
          <p14:tracePt t="96579" x="4402138" y="2544763"/>
          <p14:tracePt t="96610" x="4394200" y="2446338"/>
          <p14:tracePt t="96642" x="4340225" y="2339975"/>
          <p14:tracePt t="96676" x="4322763" y="2295525"/>
          <p14:tracePt t="96722" x="4313238" y="2286000"/>
          <p14:tracePt t="96756" x="4259263" y="2224088"/>
          <p14:tracePt t="96789" x="4197350" y="2081213"/>
          <p14:tracePt t="96813" x="4170363" y="2017713"/>
          <p14:tracePt t="96846" x="4160838" y="2000250"/>
          <p14:tracePt t="96892" x="4143375" y="1955800"/>
          <p14:tracePt t="96926" x="4125913" y="1911350"/>
          <p14:tracePt t="96956" x="4089400" y="1893888"/>
          <p14:tracePt t="96989" x="4037013" y="1884363"/>
          <p14:tracePt t="97023" x="4017963" y="1884363"/>
          <p14:tracePt t="97048" x="3973513" y="1911350"/>
          <p14:tracePt t="97080" x="3902075" y="2063750"/>
          <p14:tracePt t="97110" x="3894138" y="2214563"/>
          <p14:tracePt t="97142" x="3919538" y="2357438"/>
          <p14:tracePt t="97172" x="3983038" y="2455863"/>
          <p14:tracePt t="97206" x="4133850" y="2465388"/>
          <p14:tracePt t="97239" x="4286250" y="2438400"/>
          <p14:tracePt t="97272" x="4303713" y="2322513"/>
          <p14:tracePt t="97306" x="4303713" y="2108200"/>
          <p14:tracePt t="97330" x="4303713" y="2027238"/>
          <p14:tracePt t="97363" x="4286250" y="1901825"/>
          <p14:tracePt t="97393" x="4251325" y="1822450"/>
          <p14:tracePt t="97426" x="4214813" y="1697038"/>
          <p14:tracePt t="97456" x="4170363" y="1679575"/>
          <p14:tracePt t="97489" x="4098925" y="1670050"/>
          <p14:tracePt t="97522" x="4071938" y="1670050"/>
          <p14:tracePt t="97556" x="4017963" y="1741488"/>
          <p14:tracePt t="97579" x="4000500" y="1901825"/>
          <p14:tracePt t="97613" x="3973513" y="2232025"/>
          <p14:tracePt t="97644" x="3990975" y="2330450"/>
          <p14:tracePt t="97676" x="4098925" y="2349500"/>
          <p14:tracePt t="97706" x="4197350" y="2339975"/>
          <p14:tracePt t="97739" x="4214813" y="2303463"/>
          <p14:tracePt t="97772" x="4241800" y="2224088"/>
          <p14:tracePt t="97806" x="4251325" y="2160588"/>
          <p14:tracePt t="97830" x="4205288" y="2135188"/>
          <p14:tracePt t="97863" x="4081463" y="2036763"/>
          <p14:tracePt t="97893" x="3973513" y="2027238"/>
          <p14:tracePt t="97926" x="3884613" y="2009775"/>
          <p14:tracePt t="97956" x="3875088" y="2009775"/>
          <p14:tracePt t="98022" x="3875088" y="2179638"/>
          <p14:tracePt t="98073" x="3902075" y="2187575"/>
          <p14:tracePt t="98112" x="3911600" y="2187575"/>
          <p14:tracePt t="98189" x="3919538" y="2187575"/>
          <p14:tracePt t="98289" x="4027488" y="3402013"/>
          <p14:tracePt t="98314" x="4010025" y="5019675"/>
          <p14:tracePt t="98346" x="4071938" y="6180138"/>
          <p14:tracePt t="98377" x="4160838" y="6680200"/>
          <p14:tracePt t="98409" x="4160838" y="6734175"/>
          <p14:tracePt t="98557" x="4160838" y="6689725"/>
          <p14:tracePt t="98580" x="4160838" y="6670675"/>
          <p14:tracePt t="98629" x="4170363" y="6492875"/>
          <p14:tracePt t="98643" x="4170363" y="6323013"/>
          <p14:tracePt t="98673" x="4152900" y="6153150"/>
          <p14:tracePt t="98706" x="4098925" y="6081713"/>
          <p14:tracePt t="98739" x="4081463" y="6072188"/>
          <p14:tracePt t="98773" x="4054475" y="6072188"/>
          <p14:tracePt t="98806" x="4000500" y="6072188"/>
          <p14:tracePt t="98830" x="3929063" y="6072188"/>
          <p14:tracePt t="98863" x="3857625" y="6099175"/>
          <p14:tracePt t="98893" x="3803650" y="6099175"/>
          <p14:tracePt t="98926" x="3652838" y="6099175"/>
          <p14:tracePt t="98956" x="3322638" y="6099175"/>
          <p14:tracePt t="98989" x="2946400" y="6099175"/>
          <p14:tracePt t="99023" x="2874963" y="6099175"/>
          <p14:tracePt t="99142" x="2965450" y="6081713"/>
          <p14:tracePt t="99173" x="3152775" y="6054725"/>
          <p14:tracePt t="99206" x="3598863" y="6000750"/>
          <p14:tracePt t="99239" x="3724275" y="6000750"/>
          <p14:tracePt t="99346" x="3643313" y="5983288"/>
          <p14:tracePt t="99377" x="3536950" y="5983288"/>
          <p14:tracePt t="99409" x="3446463" y="5983288"/>
          <p14:tracePt t="99440" x="3438525" y="5983288"/>
          <p14:tracePt t="99557" x="3848100" y="5768975"/>
          <p14:tracePt t="99580" x="4313238" y="5224463"/>
          <p14:tracePt t="99613" x="4537075" y="4714875"/>
          <p14:tracePt t="99643" x="4562475" y="4286250"/>
          <p14:tracePt t="99660" x="4562475" y="4206875"/>
          <p14:tracePt t="99690" x="4545013" y="4054475"/>
          <p14:tracePt t="99723" x="4491038" y="3876675"/>
          <p14:tracePt t="99756" x="4491038" y="3759200"/>
          <p14:tracePt t="99789" x="4518025" y="3438525"/>
          <p14:tracePt t="99823" x="4537075" y="2751138"/>
          <p14:tracePt t="99846" x="4527550" y="2455863"/>
          <p14:tracePt t="99877" x="4518025" y="2357438"/>
          <p14:tracePt t="99909" x="4510088" y="2339975"/>
          <p14:tracePt t="99939" x="4500563" y="2286000"/>
          <p14:tracePt t="99973" x="4500563" y="2268538"/>
          <p14:tracePt t="100006" x="4500563" y="2170113"/>
          <p14:tracePt t="100024" x="4500563" y="2063750"/>
          <p14:tracePt t="100056" x="4491038" y="1830388"/>
          <p14:tracePt t="100080" x="4473575" y="1822450"/>
          <p14:tracePt t="100177" x="4465638" y="1955800"/>
          <p14:tracePt t="100207" x="4465638" y="1992313"/>
          <p14:tracePt t="100239" x="4465638" y="2017713"/>
          <p14:tracePt t="100273" x="4483100" y="2054225"/>
          <p14:tracePt t="100306" x="4554538" y="2125663"/>
          <p14:tracePt t="100330" x="4608513" y="2135188"/>
          <p14:tracePt t="100363" x="4616450" y="2152650"/>
          <p14:tracePt t="100409" x="4670425" y="2160588"/>
          <p14:tracePt t="100440" x="4741863" y="2108200"/>
          <p14:tracePt t="100473" x="4848225" y="2098675"/>
          <p14:tracePt t="100506" x="4867275" y="2098675"/>
          <p14:tracePt t="100626" x="4867275" y="2036763"/>
          <p14:tracePt t="100660" x="4848225" y="1920875"/>
          <p14:tracePt t="100690" x="4813300" y="1839913"/>
          <p14:tracePt t="100723" x="4786313" y="1795463"/>
          <p14:tracePt t="100756" x="4759325" y="1768475"/>
          <p14:tracePt t="100790" x="4714875" y="1758950"/>
          <p14:tracePt t="100823" x="4660900" y="1758950"/>
          <p14:tracePt t="100847" x="4598988" y="1776413"/>
          <p14:tracePt t="100878" x="4537075" y="1795463"/>
          <p14:tracePt t="100910" x="4537075" y="1803400"/>
          <p14:tracePt t="100956" x="4518025" y="1839913"/>
          <p14:tracePt t="100990" x="4491038" y="1938338"/>
          <p14:tracePt t="101023" x="4491038" y="1982788"/>
          <p14:tracePt t="101056" x="4491038" y="1992313"/>
          <p14:tracePt t="101080" x="4491038" y="2027238"/>
          <p14:tracePt t="101110" x="4518025" y="2081213"/>
          <p14:tracePt t="101143" x="4625975" y="2197100"/>
          <p14:tracePt t="101176" x="4697413" y="2214563"/>
          <p14:tracePt t="101206" x="4768850" y="2224088"/>
          <p14:tracePt t="101239" x="4813300" y="2224088"/>
          <p14:tracePt t="101273" x="4830763" y="2224088"/>
          <p14:tracePt t="101306" x="4911725" y="2224088"/>
          <p14:tracePt t="101330" x="5010150" y="2224088"/>
          <p14:tracePt t="101364" x="5064125" y="2224088"/>
          <p14:tracePt t="101394" x="5081588" y="2224088"/>
          <p14:tracePt t="101426" x="5108575" y="2214563"/>
          <p14:tracePt t="101456" x="5126038" y="2197100"/>
          <p14:tracePt t="101490" x="5160963" y="2143125"/>
          <p14:tracePt t="101523" x="5197475" y="2108200"/>
          <p14:tracePt t="101557" x="5214938" y="2089150"/>
          <p14:tracePt t="101580" x="5295900" y="2027238"/>
          <p14:tracePt t="101613" x="5322888" y="1992313"/>
          <p14:tracePt t="101644" x="5330825" y="1973263"/>
          <p14:tracePt t="101676" x="5330825" y="1955800"/>
          <p14:tracePt t="101706" x="5295900" y="1911350"/>
          <p14:tracePt t="101740" x="5259388" y="1901825"/>
          <p14:tracePt t="101773" x="5207000" y="1884363"/>
          <p14:tracePt t="101806" x="5160963" y="1866900"/>
          <p14:tracePt t="101830" x="5135563" y="1866900"/>
          <p14:tracePt t="101863" x="5045075" y="1866900"/>
          <p14:tracePt t="101894" x="5018088" y="1893888"/>
          <p14:tracePt t="101923" x="4983163" y="2017713"/>
          <p14:tracePt t="101956" x="4973638" y="2089150"/>
          <p14:tracePt t="101990" x="4992688" y="2125663"/>
          <p14:tracePt t="102023" x="5000625" y="2143125"/>
          <p14:tracePt t="102056" x="5045075" y="2187575"/>
          <p14:tracePt t="102080" x="5081588" y="2197100"/>
          <p14:tracePt t="102113" x="5099050" y="2197100"/>
          <p14:tracePt t="102176" x="5108575" y="2232025"/>
          <p14:tracePt t="102206" x="5116513" y="2366963"/>
          <p14:tracePt t="102240" x="5160963" y="2625725"/>
          <p14:tracePt t="102273" x="5187950" y="2965450"/>
          <p14:tracePt t="102306" x="5232400" y="3251200"/>
          <p14:tracePt t="102330" x="5303838" y="3384550"/>
          <p14:tracePt t="102364" x="5429250" y="3616325"/>
          <p14:tracePt t="102378" x="5456238" y="3679825"/>
          <p14:tracePt t="102410" x="5510213" y="3840163"/>
          <p14:tracePt t="102440" x="5527675" y="3857625"/>
          <p14:tracePt t="102643" x="5581650" y="3857625"/>
          <p14:tracePt t="102676" x="5661025" y="3867150"/>
          <p14:tracePt t="102706" x="5751513" y="3867150"/>
          <p14:tracePt t="102740" x="5830888" y="3867150"/>
          <p14:tracePt t="102773" x="5857875" y="3768725"/>
          <p14:tracePt t="102806" x="5875338" y="3616325"/>
          <p14:tracePt t="102831" x="5875338" y="3544888"/>
          <p14:tracePt t="102864" x="5840413" y="3492500"/>
          <p14:tracePt t="102894" x="5813425" y="3482975"/>
          <p14:tracePt t="102927" x="5768975" y="3473450"/>
          <p14:tracePt t="102973" x="5759450" y="3473450"/>
          <p14:tracePt t="103023" x="5741988" y="3473450"/>
          <p14:tracePt t="103056" x="5680075" y="3571875"/>
          <p14:tracePt t="103080" x="5653088" y="3687763"/>
          <p14:tracePt t="103114" x="5643563" y="3849688"/>
          <p14:tracePt t="103144" x="5643563" y="3956050"/>
          <p14:tracePt t="103177" x="5670550" y="4010025"/>
          <p14:tracePt t="103507" x="5680075" y="4019550"/>
          <p14:tracePt t="104080" x="5357813" y="4143375"/>
          <p14:tracePt t="104114" x="4465638" y="4598988"/>
          <p14:tracePt t="104144" x="3983038" y="4751388"/>
          <p14:tracePt t="104177" x="3741738" y="4786313"/>
          <p14:tracePt t="104207" x="3687763" y="4805363"/>
          <p14:tracePt t="104240" x="3571875" y="4840288"/>
          <p14:tracePt t="104257" x="3562350" y="4840288"/>
          <p14:tracePt t="104290" x="3536950" y="4849813"/>
          <p14:tracePt t="104323" x="3490913" y="4884738"/>
          <p14:tracePt t="104347" x="3411538" y="4956175"/>
          <p14:tracePt t="104378" x="3251200" y="5180013"/>
          <p14:tracePt t="104410" x="3081338" y="5367338"/>
          <p14:tracePt t="104440" x="2990850" y="5429250"/>
          <p14:tracePt t="104473" x="2946400" y="5473700"/>
          <p14:tracePt t="104507" x="2946400" y="5483225"/>
          <p14:tracePt t="104596" x="2946400" y="5492750"/>
          <p14:tracePt t="104660" x="2973388" y="5510213"/>
          <p14:tracePt t="104690" x="3062288" y="5618163"/>
          <p14:tracePt t="104723" x="3187700" y="5689600"/>
          <p14:tracePt t="104757" x="3384550" y="5734050"/>
          <p14:tracePt t="104790" x="3465513" y="5724525"/>
          <p14:tracePt t="104823" x="3500438" y="5724525"/>
          <p14:tracePt t="104847" x="3536950" y="5724525"/>
          <p14:tracePt t="104878" x="3608388" y="5715000"/>
          <p14:tracePt t="104910" x="3643313" y="5715000"/>
          <p14:tracePt t="104940" x="3724275" y="5689600"/>
          <p14:tracePt t="104958" x="3741738" y="5662613"/>
          <p14:tracePt t="104990" x="3776663" y="5554663"/>
          <p14:tracePt t="105023" x="3795713" y="5456238"/>
          <p14:tracePt t="105057" x="3786188" y="5376863"/>
          <p14:tracePt t="105081" x="3759200" y="5330825"/>
          <p14:tracePt t="105114" x="3687763" y="5295900"/>
          <p14:tracePt t="105144" x="3536950" y="5305425"/>
          <p14:tracePt t="105177" x="3330575" y="5305425"/>
          <p14:tracePt t="105207" x="3044825" y="5330825"/>
          <p14:tracePt t="105240" x="2990850" y="5340350"/>
          <p14:tracePt t="105307" x="3268663" y="5322888"/>
          <p14:tracePt t="105330" x="3705225" y="5233988"/>
          <p14:tracePt t="105364" x="4884738" y="4965700"/>
          <p14:tracePt t="105394" x="5599113" y="4733925"/>
          <p14:tracePt t="105411" x="5803900" y="4643438"/>
          <p14:tracePt t="105440" x="5884863" y="4465638"/>
          <p14:tracePt t="105458" x="5884863" y="4376738"/>
          <p14:tracePt t="105490" x="5840413" y="4187825"/>
          <p14:tracePt t="105523" x="5813425" y="4010025"/>
          <p14:tracePt t="105558" x="5803900" y="3867150"/>
          <p14:tracePt t="105581" x="5803900" y="3795713"/>
          <p14:tracePt t="105614" x="5803900" y="3706813"/>
          <p14:tracePt t="105644" x="5822950" y="3536950"/>
          <p14:tracePt t="105677" x="5803900" y="3384550"/>
          <p14:tracePt t="105707" x="5778500" y="3313113"/>
          <p14:tracePt t="105740" x="5741988" y="3135313"/>
          <p14:tracePt t="105773" x="5715000" y="2992438"/>
          <p14:tracePt t="105807" x="5715000" y="2938463"/>
          <p14:tracePt t="105831" x="5715000" y="2901950"/>
          <p14:tracePt t="105864" x="5715000" y="2884488"/>
          <p14:tracePt t="105894" x="5715000" y="2874963"/>
          <p14:tracePt t="106073" x="5670550" y="2894013"/>
          <p14:tracePt t="106097" x="5653088" y="2946400"/>
          <p14:tracePt t="106128" x="5599113" y="3116263"/>
          <p14:tracePt t="106160" x="5554663" y="3349625"/>
          <p14:tracePt t="106190" x="5518150" y="3473450"/>
          <p14:tracePt t="106223" x="5518150" y="3571875"/>
          <p14:tracePt t="106257" x="5518150" y="3598863"/>
          <p14:tracePt t="106290" x="5518150" y="3652838"/>
          <p14:tracePt t="106324" x="5518150" y="3714750"/>
          <p14:tracePt t="106348" x="5518150" y="3768725"/>
          <p14:tracePt t="106378" x="5518150" y="3840163"/>
          <p14:tracePt t="106410" x="5518150" y="3921125"/>
          <p14:tracePt t="106440" x="5518150" y="4010025"/>
          <p14:tracePt t="106473" x="5518150" y="4054475"/>
          <p14:tracePt t="106507" x="5518150" y="4116388"/>
          <p14:tracePt t="106525" x="5518150" y="4152900"/>
          <p14:tracePt t="106558" x="5518150" y="4251325"/>
          <p14:tracePt t="106590" x="5518150" y="4295775"/>
          <p14:tracePt t="106630" x="5527675" y="4313238"/>
          <p14:tracePt t="106661" x="5537200" y="4330700"/>
          <p14:tracePt t="106690" x="5537200" y="4394200"/>
          <p14:tracePt t="106724" x="5537200" y="4438650"/>
          <p14:tracePt t="106757" x="5537200" y="4465638"/>
          <p14:tracePt t="106823" x="5537200" y="4483100"/>
          <p14:tracePt t="106863" x="5545138" y="4483100"/>
          <p14:tracePt t="106910" x="5572125" y="4492625"/>
          <p14:tracePt t="106940" x="5608638" y="4492625"/>
          <p14:tracePt t="106974" x="5670550" y="4492625"/>
          <p14:tracePt t="107007" x="5751513" y="4465638"/>
          <p14:tracePt t="107025" x="5795963" y="4456113"/>
          <p14:tracePt t="107057" x="5822950" y="4402138"/>
          <p14:tracePt t="107081" x="5849938" y="4376738"/>
          <p14:tracePt t="107114" x="5849938" y="4367213"/>
          <p14:tracePt t="107207" x="5857875" y="4357688"/>
          <p14:tracePt t="107240" x="5894388" y="4162425"/>
          <p14:tracePt t="107274" x="5921375" y="3992563"/>
          <p14:tracePt t="107307" x="5921375" y="3884613"/>
          <p14:tracePt t="107331" x="5902325" y="3786188"/>
          <p14:tracePt t="107364" x="5884863" y="3724275"/>
          <p14:tracePt t="107394" x="5875338" y="3679825"/>
          <p14:tracePt t="107427" x="5875338" y="3670300"/>
          <p14:tracePt t="107457" x="5884863" y="3662363"/>
          <p14:tracePt t="107507" x="5911850" y="3662363"/>
          <p14:tracePt t="107525" x="6000750" y="3706813"/>
          <p14:tracePt t="107558" x="6108700" y="3741738"/>
          <p14:tracePt t="107581" x="6161088" y="3768725"/>
          <p14:tracePt t="107614" x="6188075" y="3822700"/>
          <p14:tracePt t="107644" x="6188075" y="3973513"/>
          <p14:tracePt t="107677" x="6188075" y="4071938"/>
          <p14:tracePt t="107707" x="6153150" y="4187825"/>
          <p14:tracePt t="107740" x="6116638" y="4268788"/>
          <p14:tracePt t="107774" x="6116638" y="4313238"/>
          <p14:tracePt t="107807" x="6099175" y="4402138"/>
          <p14:tracePt t="107831" x="6081713" y="4473575"/>
          <p14:tracePt t="107864" x="6081713" y="4519613"/>
          <p14:tracePt t="107894" x="6081713" y="4545013"/>
          <p14:tracePt t="107927" x="6116638" y="4598988"/>
          <p14:tracePt t="107957" x="6153150" y="4608513"/>
          <p14:tracePt t="107990" x="6197600" y="4616450"/>
          <p14:tracePt t="108024" x="6296025" y="4616450"/>
          <p14:tracePt t="108057" x="6375400" y="4616450"/>
          <p14:tracePt t="108081" x="6411913" y="4608513"/>
          <p14:tracePt t="108114" x="6483350" y="4537075"/>
          <p14:tracePt t="108144" x="6500813" y="4456113"/>
          <p14:tracePt t="108177" x="6554788" y="4278313"/>
          <p14:tracePt t="108207" x="6572250" y="4125913"/>
          <p14:tracePt t="108241" x="6581775" y="3983038"/>
          <p14:tracePt t="108274" x="6581775" y="3894138"/>
          <p14:tracePt t="108307" x="6554788" y="3778250"/>
          <p14:tracePt t="108331" x="6492875" y="3625850"/>
          <p14:tracePt t="108365" x="6394450" y="3473450"/>
          <p14:tracePt t="108394" x="6375400" y="3446463"/>
          <p14:tracePt t="108427" x="6330950" y="3375025"/>
          <p14:tracePt t="108457" x="6259513" y="3349625"/>
          <p14:tracePt t="108490" x="6207125" y="3330575"/>
          <p14:tracePt t="108524" x="6116638" y="3295650"/>
          <p14:tracePt t="108558" x="6054725" y="3295650"/>
          <p14:tracePt t="108581" x="6000750" y="3295650"/>
          <p14:tracePt t="108614" x="5929313" y="3303588"/>
          <p14:tracePt t="108644" x="5902325" y="3313113"/>
          <p14:tracePt t="108677" x="5822950" y="3313113"/>
          <p14:tracePt t="108707" x="5778500" y="3313113"/>
          <p14:tracePt t="108741" x="5707063" y="3313113"/>
          <p14:tracePt t="108774" x="5599113" y="3322638"/>
          <p14:tracePt t="108807" x="5554663" y="3322638"/>
          <p14:tracePt t="108831" x="5518150" y="3349625"/>
          <p14:tracePt t="108864" x="5510213" y="3411538"/>
          <p14:tracePt t="108894" x="5492750" y="3544888"/>
          <p14:tracePt t="108927" x="5483225" y="3687763"/>
          <p14:tracePt t="108957" x="5465763" y="3822700"/>
          <p14:tracePt t="108990" x="5456238" y="3894138"/>
          <p14:tracePt t="109024" x="5456238" y="4054475"/>
          <p14:tracePt t="109057" x="5446713" y="4135438"/>
          <p14:tracePt t="109081" x="5438775" y="4179888"/>
          <p14:tracePt t="109115" x="5438775" y="4214813"/>
          <p14:tracePt t="109145" x="5438775" y="4305300"/>
          <p14:tracePt t="109161" x="5438775" y="4340225"/>
          <p14:tracePt t="109190" x="5473700" y="4367213"/>
          <p14:tracePt t="109224" x="5527675" y="4394200"/>
          <p14:tracePt t="109257" x="5545138" y="4394200"/>
          <p14:tracePt t="109290" x="5564188" y="4402138"/>
          <p14:tracePt t="109324" x="5608638" y="4402138"/>
          <p14:tracePt t="109348" x="5670550" y="4411663"/>
          <p14:tracePt t="109378" x="5759450" y="4394200"/>
          <p14:tracePt t="109410" x="5786438" y="4367213"/>
          <p14:tracePt t="109441" x="5795963" y="4286250"/>
          <p14:tracePt t="109474" x="5840413" y="4162425"/>
          <p14:tracePt t="109507" x="5857875" y="4090988"/>
          <p14:tracePt t="109525" x="5857875" y="4081463"/>
          <p14:tracePt t="109558" x="5857875" y="4064000"/>
          <p14:tracePt t="109582" x="5857875" y="4044950"/>
          <p14:tracePt t="109614" x="5867400" y="4044950"/>
          <p14:tracePt t="109677" x="5894388" y="4054475"/>
          <p14:tracePt t="109707" x="5921375" y="4090988"/>
          <p14:tracePt t="109741" x="5929313" y="4135438"/>
          <p14:tracePt t="109774" x="5938838" y="4179888"/>
          <p14:tracePt t="109807" x="5973763" y="4206875"/>
          <p14:tracePt t="109831" x="5973763" y="4251325"/>
          <p14:tracePt t="109864" x="5983288" y="4286250"/>
          <p14:tracePt t="109895" x="5992813" y="4322763"/>
          <p14:tracePt t="109927" x="6000750" y="4349750"/>
          <p14:tracePt t="109957" x="6000750" y="4394200"/>
          <p14:tracePt t="109991" x="6000750" y="4402138"/>
          <p14:tracePt t="110024" x="6000750" y="4411663"/>
          <p14:tracePt t="110057" x="6010275" y="4421188"/>
          <p14:tracePt t="110081" x="6037263" y="4438650"/>
          <p14:tracePt t="110114" x="6072188" y="4448175"/>
          <p14:tracePt t="110145" x="6126163" y="4456113"/>
          <p14:tracePt t="110177" x="6170613" y="4456113"/>
          <p14:tracePt t="110207" x="6215063" y="4456113"/>
          <p14:tracePt t="110240" x="6278563" y="4465638"/>
          <p14:tracePt t="110274" x="6357938" y="4465638"/>
          <p14:tracePt t="110307" x="6375400" y="4465638"/>
          <p14:tracePt t="110364" x="6384925" y="4465638"/>
          <p14:tracePt t="110395" x="6429375" y="4402138"/>
          <p14:tracePt t="110427" x="6492875" y="4286250"/>
          <p14:tracePt t="110457" x="6527800" y="4224338"/>
          <p14:tracePt t="110491" x="6554788" y="4098925"/>
          <p14:tracePt t="110524" x="6581775" y="3830638"/>
          <p14:tracePt t="110558" x="6581775" y="3581400"/>
          <p14:tracePt t="110591" x="6572250" y="3384550"/>
          <p14:tracePt t="110614" x="6572250" y="3303588"/>
          <p14:tracePt t="110645" x="6564313" y="3214688"/>
          <p14:tracePt t="110677" x="6527800" y="3108325"/>
          <p14:tracePt t="110708" x="6510338" y="3081338"/>
          <p14:tracePt t="110741" x="6473825" y="3081338"/>
          <p14:tracePt t="110774" x="6446838" y="3054350"/>
          <p14:tracePt t="110808" x="6367463" y="3027363"/>
          <p14:tracePt t="110832" x="6303963" y="3009900"/>
          <p14:tracePt t="110864" x="6207125" y="3009900"/>
          <p14:tracePt t="110895" x="6072188" y="3027363"/>
          <p14:tracePt t="110927" x="5956300" y="3027363"/>
          <p14:tracePt t="110958" x="5911850" y="3027363"/>
          <p14:tracePt t="110991" x="5875338" y="3036888"/>
          <p14:tracePt t="111024" x="5840413" y="3071813"/>
          <p14:tracePt t="111057" x="5822950" y="3108325"/>
          <p14:tracePt t="111081" x="5813425" y="3152775"/>
          <p14:tracePt t="111114" x="5786438" y="3214688"/>
          <p14:tracePt t="111145" x="5786438" y="3286125"/>
          <p14:tracePt t="111177" x="5786438" y="3330575"/>
          <p14:tracePt t="111208" x="5786438" y="3375025"/>
          <p14:tracePt t="111258" x="5786438" y="3394075"/>
          <p14:tracePt t="111381" x="5768975" y="3375025"/>
          <p14:tracePt t="111411" x="5751513" y="3367088"/>
          <p14:tracePt t="111444" x="5741988" y="3349625"/>
          <p14:tracePt t="111491" x="5707063" y="3349625"/>
          <p14:tracePt t="111524" x="5697538" y="3349625"/>
          <p14:tracePt t="111558" x="5653088" y="3357563"/>
          <p14:tracePt t="111582" x="5608638" y="3375025"/>
          <p14:tracePt t="111614" x="5537200" y="3402013"/>
          <p14:tracePt t="111645" x="5500688" y="3429000"/>
          <p14:tracePt t="111678" x="5483225" y="3509963"/>
          <p14:tracePt t="111708" x="5456238" y="3571875"/>
          <p14:tracePt t="111741" x="5446713" y="3635375"/>
          <p14:tracePt t="111774" x="5438775" y="3805238"/>
          <p14:tracePt t="111808" x="5456238" y="4027488"/>
          <p14:tracePt t="111832" x="5456238" y="4125913"/>
          <p14:tracePt t="111864" x="5465763" y="4233863"/>
          <p14:tracePt t="111895" x="5473700" y="4313238"/>
          <p14:tracePt t="111928" x="5473700" y="4357688"/>
          <p14:tracePt t="111958" x="5473700" y="4376738"/>
          <p14:tracePt t="111991" x="5473700" y="4402138"/>
          <p14:tracePt t="112024" x="5500688" y="4465638"/>
          <p14:tracePt t="112058" x="5500688" y="4492625"/>
          <p14:tracePt t="112091" x="5500688" y="4519613"/>
          <p14:tracePt t="112115" x="5510213" y="4519613"/>
          <p14:tracePt t="112161" x="5554663" y="4527550"/>
          <p14:tracePt t="112194" x="5626100" y="4527550"/>
          <p14:tracePt t="112224" x="5724525" y="4537075"/>
          <p14:tracePt t="112258" x="5741988" y="4537075"/>
          <p14:tracePt t="112324" x="5751513" y="4537075"/>
          <p14:tracePt t="112348" x="5768975" y="4537075"/>
          <p14:tracePt t="112491" x="5786438" y="4537075"/>
          <p14:tracePt t="112524" x="5795963" y="4492625"/>
          <p14:tracePt t="112558" x="5813425" y="4438650"/>
          <p14:tracePt t="112591" x="5840413" y="4349750"/>
          <p14:tracePt t="112615" x="5867400" y="4251325"/>
          <p14:tracePt t="112645" x="5875338" y="4143375"/>
          <p14:tracePt t="112678" x="5875338" y="4010025"/>
          <p14:tracePt t="112708" x="5884863" y="3948113"/>
          <p14:tracePt t="112741" x="5884863" y="3911600"/>
          <p14:tracePt t="112808" x="5867400" y="3902075"/>
          <p14:tracePt t="112831" x="5822950" y="3867150"/>
          <p14:tracePt t="112865" x="5778500" y="3813175"/>
          <p14:tracePt t="112895" x="5715000" y="3741738"/>
          <p14:tracePt t="112928" x="5653088" y="3679825"/>
          <p14:tracePt t="112958" x="5616575" y="3616325"/>
          <p14:tracePt t="112991" x="5616575" y="3608388"/>
          <p14:tracePt t="113058" x="5608638" y="3589338"/>
          <p14:tracePt t="113091" x="5608638" y="3544888"/>
          <p14:tracePt t="113114" x="5608638" y="3527425"/>
          <p14:tracePt t="113145" x="5635625" y="3492500"/>
          <p14:tracePt t="113178" x="5697538" y="3465513"/>
          <p14:tracePt t="113208" x="5768975" y="3465513"/>
          <p14:tracePt t="113241" x="5921375" y="3438525"/>
          <p14:tracePt t="113274" x="6197600" y="3421063"/>
          <p14:tracePt t="113308" x="6411913" y="3421063"/>
          <p14:tracePt t="113332" x="6537325" y="3492500"/>
          <p14:tracePt t="113365" x="6599238" y="3616325"/>
          <p14:tracePt t="113395" x="6661150" y="3635375"/>
          <p14:tracePt t="113428" x="6688138" y="3635375"/>
          <p14:tracePt t="115058" x="6697663" y="3733800"/>
          <p14:tracePt t="115075" x="6688138" y="3786188"/>
          <p14:tracePt t="115098" x="6670675" y="3857625"/>
          <p14:tracePt t="115132" x="6635750" y="3902075"/>
          <p14:tracePt t="115162" x="6616700" y="3902075"/>
          <p14:tracePt t="115208" x="6564313" y="3894138"/>
          <p14:tracePt t="115242" x="6510338" y="3894138"/>
          <p14:tracePt t="115275" x="6438900" y="3884613"/>
          <p14:tracePt t="115308" x="6394450" y="3876675"/>
          <p14:tracePt t="115332" x="6340475" y="3876675"/>
          <p14:tracePt t="115365" x="6296025" y="3867150"/>
          <p14:tracePt t="115395" x="6242050" y="3867150"/>
          <p14:tracePt t="115428" x="6180138" y="3857625"/>
          <p14:tracePt t="115458" x="6161088" y="3857625"/>
          <p14:tracePt t="115491" x="6143625" y="3857625"/>
          <p14:tracePt t="115525" x="6089650" y="3857625"/>
          <p14:tracePt t="115559" x="5992813" y="3840163"/>
          <p14:tracePt t="115582" x="5956300" y="3840163"/>
          <p14:tracePt t="115647" x="5946775" y="3840163"/>
          <p14:tracePt t="115741" x="5938838" y="3840163"/>
          <p14:tracePt t="115911" x="5992813" y="3867150"/>
          <p14:tracePt t="115944" x="6037263" y="3894138"/>
          <p14:tracePt t="115975" x="6045200" y="3921125"/>
          <p14:tracePt t="116008" x="6054725" y="3929063"/>
          <p14:tracePt t="116058" x="6064250" y="3948113"/>
          <p14:tracePt t="116075" x="6064250" y="3956050"/>
          <p14:tracePt t="116099" x="6064250" y="4000500"/>
          <p14:tracePt t="116132" x="6064250" y="4027488"/>
          <p14:tracePt t="116162" x="6064250" y="4044950"/>
          <p14:tracePt t="116291" x="6089650" y="4037013"/>
          <p14:tracePt t="116324" x="6126163" y="4019550"/>
          <p14:tracePt t="116349" x="6153150" y="4010025"/>
          <p14:tracePt t="116380" x="6161088" y="4000500"/>
          <p14:tracePt t="116411" x="6180138" y="3973513"/>
          <p14:tracePt t="116445" x="6180138" y="3948113"/>
          <p14:tracePt t="116508" x="6180138" y="3929063"/>
          <p14:tracePt t="116559" x="6089650" y="3921125"/>
          <p14:tracePt t="116591" x="6045200" y="3894138"/>
          <p14:tracePt t="116615" x="5992813" y="3884613"/>
          <p14:tracePt t="116645" x="5956300" y="3884613"/>
          <p14:tracePt t="116678" x="5921375" y="3876675"/>
          <p14:tracePt t="116708" x="5894388" y="3876675"/>
          <p14:tracePt t="116741" x="5875338" y="3857625"/>
          <p14:tracePt t="116841" x="5884863" y="3849688"/>
          <p14:tracePt t="116865" x="5956300" y="3830638"/>
          <p14:tracePt t="116896" x="6045200" y="3805238"/>
          <p14:tracePt t="116928" x="6081713" y="3795713"/>
          <p14:tracePt t="116975" x="6116638" y="3805238"/>
          <p14:tracePt t="117008" x="6135688" y="3840163"/>
          <p14:tracePt t="117026" x="6170613" y="3849688"/>
          <p14:tracePt t="117058" x="6188075" y="3876675"/>
          <p14:tracePt t="117084" x="6207125" y="3894138"/>
          <p14:tracePt t="117115" x="6207125" y="3921125"/>
          <p14:tracePt t="117145" x="6207125" y="3973513"/>
          <p14:tracePt t="117178" x="6207125" y="3992563"/>
          <p14:tracePt t="117208" x="6207125" y="4000500"/>
          <p14:tracePt t="117259" x="6215063" y="4044950"/>
          <p14:tracePt t="117276" x="6215063" y="4064000"/>
          <p14:tracePt t="117308" x="6215063" y="4081463"/>
          <p14:tracePt t="117475" x="6215063" y="3992563"/>
          <p14:tracePt t="117508" x="6197600" y="3965575"/>
          <p14:tracePt t="117526" x="6197600" y="3956050"/>
          <p14:tracePt t="117575" x="6153150" y="3938588"/>
          <p14:tracePt t="117599" x="6135688" y="3929063"/>
          <p14:tracePt t="117632" x="6099175" y="3921125"/>
          <p14:tracePt t="117662" x="6089650" y="3894138"/>
          <p14:tracePt t="117695" x="6064250" y="3876675"/>
          <p14:tracePt t="117742" x="6054725" y="3867150"/>
          <p14:tracePt t="117775" x="6027738" y="3867150"/>
          <p14:tracePt t="117808" x="6010275" y="3867150"/>
          <p14:tracePt t="117842" x="6010275" y="3884613"/>
          <p14:tracePt t="117865" x="6000750" y="3911600"/>
          <p14:tracePt t="117975" x="5992813" y="3921125"/>
          <p14:tracePt t="118225" x="6045200" y="3902075"/>
          <p14:tracePt t="118259" x="6108700" y="3894138"/>
          <p14:tracePt t="118276" x="6135688" y="3894138"/>
          <p14:tracePt t="118308" x="6170613" y="3884613"/>
          <p14:tracePt t="118398" x="6180138" y="3894138"/>
          <p14:tracePt t="118445" x="6180138" y="3929063"/>
          <p14:tracePt t="118475" x="6180138" y="3948113"/>
          <p14:tracePt t="118508" x="6180138" y="3965575"/>
          <p14:tracePt t="118526" x="6180138" y="3973513"/>
          <p14:tracePt t="118559" x="6180138" y="4010025"/>
          <p14:tracePt t="118608" x="6180138" y="4064000"/>
          <p14:tracePt t="118630" x="6180138" y="4090988"/>
          <p14:tracePt t="118695" x="6180138" y="4098925"/>
          <p14:tracePt t="118858" x="6224588" y="4090988"/>
          <p14:tracePt t="118883" x="6296025" y="4064000"/>
          <p14:tracePt t="118913" x="6375400" y="4054475"/>
          <p14:tracePt t="118945" x="6411913" y="4054475"/>
          <p14:tracePt t="118975" x="6438900" y="4081463"/>
          <p14:tracePt t="119008" x="6500813" y="4090988"/>
          <p14:tracePt t="119026" x="6518275" y="4108450"/>
          <p14:tracePt t="119058" x="6608763" y="4162425"/>
          <p14:tracePt t="119092" x="6680200" y="4197350"/>
          <p14:tracePt t="119115" x="6707188" y="4241800"/>
          <p14:tracePt t="119145" x="6715125" y="4286250"/>
          <p14:tracePt t="119178" x="6715125" y="4295775"/>
          <p14:tracePt t="119242" x="6715125" y="4305300"/>
          <p14:tracePt t="119292" x="6707188" y="4305300"/>
          <p14:tracePt t="119342" x="6697663" y="4295775"/>
          <p14:tracePt t="119395" x="6688138" y="4286250"/>
          <p14:tracePt t="119865" x="6680200" y="4286250"/>
          <p14:tracePt t="130276" x="6653213" y="4367213"/>
          <p14:tracePt t="130310" x="6616700" y="4411663"/>
          <p14:tracePt t="130343" x="6599238" y="4438650"/>
          <p14:tracePt t="130367" x="6581775" y="4448175"/>
          <p14:tracePt t="130400" x="6564313" y="4473575"/>
          <p14:tracePt t="130430" x="6527800" y="4527550"/>
          <p14:tracePt t="130460" x="6518275" y="4545013"/>
          <p14:tracePt t="130493" x="6483350" y="4564063"/>
          <p14:tracePt t="130526" x="6456363" y="4608513"/>
          <p14:tracePt t="130560" x="6411913" y="4670425"/>
          <p14:tracePt t="130593" x="6323013" y="4759325"/>
          <p14:tracePt t="130617" x="6251575" y="4876800"/>
          <p14:tracePt t="130651" x="6135688" y="4921250"/>
          <p14:tracePt t="130680" x="6018213" y="4983163"/>
          <p14:tracePt t="130713" x="5894388" y="5037138"/>
          <p14:tracePt t="130743" x="5786438" y="5081588"/>
          <p14:tracePt t="130776" x="5643563" y="5108575"/>
          <p14:tracePt t="130810" x="5394325" y="5180013"/>
          <p14:tracePt t="130843" x="5259388" y="5187950"/>
          <p14:tracePt t="130867" x="5143500" y="5214938"/>
          <p14:tracePt t="130900" x="5037138" y="5259388"/>
          <p14:tracePt t="130930" x="4894263" y="5322888"/>
          <p14:tracePt t="130963" x="4786313" y="5376863"/>
          <p14:tracePt t="131010" x="4751388" y="5394325"/>
          <p14:tracePt t="131028" x="4732338" y="5411788"/>
          <p14:tracePt t="131060" x="4714875" y="5421313"/>
          <p14:tracePt t="131093" x="4670425" y="5448300"/>
          <p14:tracePt t="131117" x="4625975" y="5456238"/>
          <p14:tracePt t="131150" x="4572000" y="5473700"/>
          <p14:tracePt t="131196" x="4562475" y="5473700"/>
          <p14:tracePt t="131367" x="4562475" y="5483225"/>
          <p14:tracePt t="131400" x="4545013" y="5500688"/>
          <p14:tracePt t="131431" x="4545013" y="5510213"/>
          <p14:tracePt t="131463" x="4537075" y="5527675"/>
          <p14:tracePt t="131493" x="4491038" y="5546725"/>
          <p14:tracePt t="131527" x="4438650" y="5554663"/>
          <p14:tracePt t="131561" x="4411663" y="5554663"/>
          <p14:tracePt t="131593" x="4384675" y="5546725"/>
          <p14:tracePt t="131810" x="4384675" y="5527675"/>
          <p14:tracePt t="131977" x="4367213" y="5527675"/>
          <p14:tracePt t="132027" x="4348163" y="5527675"/>
          <p14:tracePt t="132093" x="4340225" y="5527675"/>
          <p14:tracePt t="132134" x="4313238" y="5527675"/>
          <p14:tracePt t="132180" x="4303713" y="5527675"/>
          <p14:tracePt t="132277" x="4268788" y="5527675"/>
          <p14:tracePt t="132310" x="4241800" y="5537200"/>
          <p14:tracePt t="132343" x="4214813" y="5537200"/>
          <p14:tracePt t="132367" x="4197350" y="5537200"/>
          <p14:tracePt t="132400" x="4197350" y="5546725"/>
          <p14:tracePt t="132446" x="4160838" y="5546725"/>
          <p14:tracePt t="132633" x="4197350" y="5546725"/>
          <p14:tracePt t="132664" x="4276725" y="5572125"/>
          <p14:tracePt t="132697" x="4330700" y="5591175"/>
          <p14:tracePt t="132827" x="4340225" y="5608638"/>
          <p14:tracePt t="132860" x="4330700" y="5626100"/>
          <p14:tracePt t="132884" x="4313238" y="5643563"/>
          <p14:tracePt t="132914" x="4276725" y="5662613"/>
          <p14:tracePt t="132946" x="4241800" y="5689600"/>
          <p14:tracePt t="132977" x="4214813" y="5707063"/>
          <p14:tracePt t="133010" x="4179888" y="5741988"/>
          <p14:tracePt t="133028" x="4170363" y="5751513"/>
          <p14:tracePt t="133197" x="4232275" y="5751513"/>
          <p14:tracePt t="133227" x="4259263" y="5751513"/>
          <p14:tracePt t="133260" x="4268788" y="5751513"/>
          <p14:tracePt t="133293" x="4295775" y="5751513"/>
          <p14:tracePt t="133327" x="4303713" y="5761038"/>
          <p14:tracePt t="133360" x="4313238" y="5761038"/>
          <p14:tracePt t="133430" x="4313238" y="5805488"/>
          <p14:tracePt t="133464" x="4303713" y="5840413"/>
          <p14:tracePt t="133493" x="4286250" y="5867400"/>
          <p14:tracePt t="133527" x="4259263" y="5894388"/>
          <p14:tracePt t="133561" x="4251325" y="5929313"/>
          <p14:tracePt t="133593" x="4214813" y="5948363"/>
          <p14:tracePt t="133650" x="4205288" y="5956300"/>
          <p14:tracePt t="133714" x="4241800" y="5956300"/>
          <p14:tracePt t="133760" x="4268788" y="5965825"/>
          <p14:tracePt t="133794" x="4295775" y="6019800"/>
          <p14:tracePt t="133877" x="4303713" y="6027738"/>
          <p14:tracePt t="133900" x="4303713" y="6064250"/>
          <p14:tracePt t="133931" x="4303713" y="6081713"/>
          <p14:tracePt t="133977" x="4295775" y="6091238"/>
          <p14:tracePt t="134010" x="4295775" y="6099175"/>
          <p14:tracePt t="134477" x="4295775" y="6054725"/>
          <p14:tracePt t="134510" x="4268788" y="5938838"/>
          <p14:tracePt t="134528" x="4259263" y="5876925"/>
          <p14:tracePt t="134561" x="4259263" y="5795963"/>
          <p14:tracePt t="134594" x="4232275" y="5626100"/>
          <p14:tracePt t="134627" x="4232275" y="5564188"/>
          <p14:tracePt t="134651" x="4232275" y="5546725"/>
          <p14:tracePt t="134681" x="4232275" y="5537200"/>
          <p14:tracePt t="134777" x="4224338" y="5537200"/>
          <p14:tracePt t="134930" x="4241800" y="5572125"/>
          <p14:tracePt t="134964" x="4330700" y="5670550"/>
          <p14:tracePt t="134993" x="4367213" y="5697538"/>
          <p14:tracePt t="135060" x="4394200" y="5697538"/>
          <p14:tracePt t="135094" x="4500563" y="5697538"/>
          <p14:tracePt t="135118" x="4527550" y="5697538"/>
          <p14:tracePt t="135150" x="4554538" y="5680075"/>
          <p14:tracePt t="135182" x="4562475" y="5680075"/>
          <p14:tracePt t="135244" x="4562475" y="5670550"/>
          <p14:tracePt t="150629" x="4598988" y="5643563"/>
          <p14:tracePt t="150652" x="4705350" y="5483225"/>
          <p14:tracePt t="150683" x="4776788" y="5384800"/>
          <p14:tracePt t="150779" x="4822825" y="5367338"/>
          <p14:tracePt t="150812" x="4830763" y="5367338"/>
          <p14:tracePt t="150846" x="4884738" y="5340350"/>
          <p14:tracePt t="150879" x="5064125" y="5330825"/>
          <p14:tracePt t="150903" x="5251450" y="5313363"/>
          <p14:tracePt t="150933" x="5527675" y="5313363"/>
          <p14:tracePt t="150965" x="5715000" y="5286375"/>
          <p14:tracePt t="150996" x="5813425" y="5268913"/>
          <p14:tracePt t="151029" x="5867400" y="5241925"/>
          <p14:tracePt t="151062" x="5884863" y="5224463"/>
          <p14:tracePt t="151096" x="5894388" y="5224463"/>
          <p14:tracePt t="151199" x="5921375" y="5224463"/>
          <p14:tracePt t="151232" x="5956300" y="5224463"/>
          <p14:tracePt t="151279" x="5965825" y="5224463"/>
          <p14:tracePt t="151762" x="5965825" y="5214938"/>
          <p14:tracePt t="151812" x="5965825" y="5197475"/>
          <p14:tracePt t="151862" x="5965825" y="5180013"/>
          <p14:tracePt t="151965" x="5965825" y="5162550"/>
          <p14:tracePt t="152079" x="5973763" y="5162550"/>
          <p14:tracePt t="152112" x="5973763" y="5153025"/>
          <p14:tracePt t="152169" x="5973763" y="5143500"/>
          <p14:tracePt t="152435" x="5992813" y="5135563"/>
          <p14:tracePt t="152467" x="6010275" y="5135563"/>
          <p14:tracePt t="152496" x="6054725" y="5180013"/>
          <p14:tracePt t="152529" x="6072188" y="5197475"/>
          <p14:tracePt t="152563" x="6081713" y="5197475"/>
          <p14:tracePt t="152612" x="6089650" y="5197475"/>
          <p14:tracePt t="152779" x="6089650" y="5187950"/>
          <p14:tracePt t="153013" x="6089650" y="5180013"/>
          <p14:tracePt t="153062" x="6116638" y="5180013"/>
          <p14:tracePt t="153129" x="6153150" y="5162550"/>
          <p14:tracePt t="153216" x="6153150" y="5126038"/>
          <p14:tracePt t="153246" x="6161088" y="5099050"/>
          <p14:tracePt t="153530" x="6170613" y="5091113"/>
          <p14:tracePt t="153596" x="6197600" y="5045075"/>
          <p14:tracePt t="153629" x="6242050" y="4965700"/>
          <p14:tracePt t="153669" x="6278563" y="4948238"/>
          <p14:tracePt t="153700" x="6303963" y="4948238"/>
          <p14:tracePt t="153813" x="6313488" y="4921250"/>
          <p14:tracePt t="153846" x="6313488" y="4902200"/>
          <p14:tracePt t="154653" x="6323013" y="4902200"/>
          <p14:tracePt t="154716" x="6323013" y="4911725"/>
          <p14:tracePt t="155296" x="6330950" y="4911725"/>
          <p14:tracePt t="155329" x="6350000" y="4867275"/>
          <p14:tracePt t="155363" x="6350000" y="4830763"/>
          <p14:tracePt t="155396" x="6350000" y="4813300"/>
          <p14:tracePt t="155420" x="6340475" y="4805363"/>
          <p14:tracePt t="155466" x="6340475" y="4751388"/>
          <p14:tracePt t="155496" x="6330950" y="4706938"/>
          <p14:tracePt t="155529" x="6313488" y="4679950"/>
          <p14:tracePt t="155563" x="6296025" y="4598988"/>
          <p14:tracePt t="155596" x="6296025" y="4537075"/>
          <p14:tracePt t="155629" x="6286500" y="4456113"/>
          <p14:tracePt t="155653" x="6278563" y="4438650"/>
          <p14:tracePt t="155687" x="6242050" y="4394200"/>
          <p14:tracePt t="155717" x="6232525" y="4322763"/>
          <p14:tracePt t="155746" x="6224588" y="4305300"/>
          <p14:tracePt t="155779" x="6224588" y="4286250"/>
          <p14:tracePt t="155813" x="6224588" y="4259263"/>
          <p14:tracePt t="155846" x="6232525" y="4233863"/>
          <p14:tracePt t="155936" x="6232525" y="4224338"/>
          <p14:tracePt t="156063" x="6232525" y="4170363"/>
          <p14:tracePt t="156096" x="6215063" y="4135438"/>
          <p14:tracePt t="156130" x="6170613" y="4116388"/>
          <p14:tracePt t="156153" x="6126163" y="4108450"/>
          <p14:tracePt t="156184" x="6045200" y="4098925"/>
          <p14:tracePt t="156216" x="6000750" y="4098925"/>
          <p14:tracePt t="156246" x="5973763" y="4098925"/>
          <p14:tracePt t="156363" x="5965825" y="4098925"/>
          <p14:tracePt t="156387" x="5956300" y="4098925"/>
          <p14:tracePt t="156420" x="5946775" y="4064000"/>
          <p14:tracePt t="156450" x="5946775" y="4037013"/>
          <p14:tracePt t="156530" x="6000750" y="4037013"/>
          <p14:tracePt t="156563" x="6037263" y="4037013"/>
          <p14:tracePt t="156613" x="6081713" y="4064000"/>
          <p14:tracePt t="156637" x="6099175" y="4090988"/>
          <p14:tracePt t="156670" x="6126163" y="4125913"/>
          <p14:tracePt t="156700" x="6135688" y="4135438"/>
          <p14:tracePt t="157663" x="6072188" y="4179888"/>
          <p14:tracePt t="157687" x="6072188" y="4187825"/>
          <p14:tracePt t="157750" x="6027738" y="4187825"/>
          <p14:tracePt t="157780" x="5929313" y="4170363"/>
          <p14:tracePt t="157813" x="5875338" y="4162425"/>
          <p14:tracePt t="157846" x="5857875" y="4162425"/>
          <p14:tracePt t="157896" x="5840413" y="4162425"/>
          <p14:tracePt t="159031" x="5830888" y="4197350"/>
          <p14:tracePt t="159063" x="5768975" y="4305300"/>
          <p14:tracePt t="159096" x="5741988" y="4278313"/>
          <p14:tracePt t="159483" x="5707063" y="4241800"/>
          <p14:tracePt t="159513" x="5707063" y="4224338"/>
          <p14:tracePt t="159564" x="5707063" y="4187825"/>
          <p14:tracePt t="159597" x="5697538" y="4152900"/>
          <p14:tracePt t="159630" x="5697538" y="4143375"/>
          <p14:tracePt t="159716" x="5697538" y="4116388"/>
          <p14:tracePt t="159750" x="5680075" y="4081463"/>
          <p14:tracePt t="159780" x="5653088" y="4027488"/>
          <p14:tracePt t="159813" x="5653088" y="4000500"/>
          <p14:tracePt t="159880" x="5653088" y="3983038"/>
          <p14:tracePt t="159967" x="5643563" y="3973513"/>
          <p14:tracePt t="160000" x="5626100" y="3965575"/>
          <p14:tracePt t="160030" x="5581650" y="3948113"/>
          <p14:tracePt t="160063" x="5483225" y="3884613"/>
          <p14:tracePt t="160097" x="5340350" y="3741738"/>
          <p14:tracePt t="160130" x="5224463" y="3616325"/>
          <p14:tracePt t="160154" x="5143500" y="3544888"/>
          <p14:tracePt t="160187" x="5010150" y="3421063"/>
          <p14:tracePt t="160217" x="4965700" y="3313113"/>
          <p14:tracePt t="160250" x="4884738" y="3160713"/>
          <p14:tracePt t="160280" x="4840288" y="3135313"/>
          <p14:tracePt t="160297" x="4830763" y="3125788"/>
          <p14:tracePt t="160330" x="4813300" y="3108325"/>
          <p14:tracePt t="160363" x="4768850" y="3071813"/>
          <p14:tracePt t="160397" x="4679950" y="2965450"/>
          <p14:tracePt t="160421" x="4608513" y="2884488"/>
          <p14:tracePt t="160451" x="4510088" y="2581275"/>
          <p14:tracePt t="160483" x="4419600" y="2465388"/>
          <p14:tracePt t="160513" x="4348163" y="2401888"/>
          <p14:tracePt t="160531" x="4340225" y="2401888"/>
          <p14:tracePt t="160597" x="4330700" y="2393950"/>
          <p14:tracePt t="160630" x="4313238" y="2393950"/>
          <p14:tracePt t="160654" x="4286250" y="2384425"/>
          <p14:tracePt t="160687" x="4268788" y="2366963"/>
          <p14:tracePt t="160718" x="4224338" y="2295525"/>
          <p14:tracePt t="160747" x="4214813" y="2268538"/>
          <p14:tracePt t="160780" x="4197350" y="2232025"/>
          <p14:tracePt t="160813" x="4179888" y="2232025"/>
          <p14:tracePt t="161814" x="4160838" y="2232025"/>
          <p14:tracePt t="163703" x="4160838" y="2259013"/>
          <p14:tracePt t="163751" x="4160838" y="2278063"/>
          <p14:tracePt t="163814" x="4160838" y="2286000"/>
          <p14:tracePt t="163920" x="4187825" y="2295525"/>
          <p14:tracePt t="163952" x="4214813" y="2295525"/>
          <p14:tracePt t="163983" x="4232275" y="2303463"/>
          <p14:tracePt t="164014" x="4251325" y="2303463"/>
          <p14:tracePt t="164080" x="4259263" y="2303463"/>
          <p14:tracePt t="164264" x="4276725" y="2295525"/>
          <p14:tracePt t="164297" x="4295775" y="2278063"/>
          <p14:tracePt t="164347" x="4295775" y="2268538"/>
          <p14:tracePt t="164380" x="4322763" y="2241550"/>
          <p14:tracePt t="164405" x="4322763" y="2214563"/>
          <p14:tracePt t="164435" x="4322763" y="2187575"/>
          <p14:tracePt t="164467" x="4330700" y="2143125"/>
          <p14:tracePt t="164514" x="4330700" y="2116138"/>
          <p14:tracePt t="164532" x="4330700" y="2098675"/>
          <p14:tracePt t="164564" x="4330700" y="2063750"/>
          <p14:tracePt t="164597" x="4330700" y="1992313"/>
          <p14:tracePt t="164631" x="4330700" y="1946275"/>
          <p14:tracePt t="164654" x="4330700" y="1920875"/>
          <p14:tracePt t="164687" x="4330700" y="1893888"/>
          <p14:tracePt t="165031" x="4286250" y="1893888"/>
          <p14:tracePt t="165064" x="4276725" y="1920875"/>
          <p14:tracePt t="165251" x="4268788" y="1928813"/>
          <p14:tracePt t="165647" x="4241800" y="1955800"/>
          <p14:tracePt t="165671" x="4224338" y="2000250"/>
          <p14:tracePt t="165704" x="4205288" y="2036763"/>
          <p14:tracePt t="165881" x="4322763" y="2000250"/>
          <p14:tracePt t="165904" x="4438650" y="1946275"/>
          <p14:tracePt t="165938" x="4679950" y="1884363"/>
          <p14:tracePt t="165968" x="4795838" y="1884363"/>
          <p14:tracePt t="167098" x="4776788" y="1849438"/>
          <p14:tracePt t="167131" x="4759325" y="1830388"/>
          <p14:tracePt t="167165" x="4759325" y="1795463"/>
          <p14:tracePt t="167189" x="4751388" y="1785938"/>
          <p14:tracePt t="167218" x="4741863" y="1768475"/>
          <p14:tracePt t="167251" x="4724400" y="1697038"/>
          <p14:tracePt t="167281" x="4705350" y="1608138"/>
          <p14:tracePt t="167314" x="4670425" y="1536700"/>
          <p14:tracePt t="167348" x="4633913" y="1482725"/>
          <p14:tracePt t="167381" x="4625975" y="1455738"/>
          <p14:tracePt t="167414" x="4608513" y="1438275"/>
          <p14:tracePt t="167531" x="4581525" y="1438275"/>
          <p14:tracePt t="167565" x="4554538" y="1438275"/>
          <p14:tracePt t="167598" x="4537075" y="1438275"/>
          <p14:tracePt t="167631" x="4491038" y="1428750"/>
          <p14:tracePt t="167664" x="4438650" y="1374775"/>
          <p14:tracePt t="167688" x="4419600" y="1357313"/>
          <p14:tracePt t="167719" x="4384675" y="1347788"/>
          <p14:tracePt t="167751" x="4367213" y="1330325"/>
          <p14:tracePt t="167798" x="4357688" y="1303338"/>
          <p14:tracePt t="167831" x="4330700" y="1285875"/>
          <p14:tracePt t="167864" x="4295775" y="1276350"/>
          <p14:tracePt t="167898" x="4268788" y="1276350"/>
          <p14:tracePt t="167968" x="4268788" y="1268413"/>
          <p14:tracePt t="168001" x="4259263" y="1258888"/>
          <p14:tracePt t="168048" x="4251325" y="1258888"/>
          <p14:tracePt t="168315" x="4295775" y="1241425"/>
          <p14:tracePt t="168348" x="4303713" y="1204913"/>
          <p14:tracePt t="168381" x="4303713" y="1152525"/>
          <p14:tracePt t="168405" x="4303713" y="1098550"/>
          <p14:tracePt t="168438" x="4303713" y="1036638"/>
          <p14:tracePt t="168469" x="4295775" y="990600"/>
          <p14:tracePt t="168501" x="4286250" y="965200"/>
          <p14:tracePt t="168531" x="4268788" y="946150"/>
          <p14:tracePt t="168664" x="4322763" y="1009650"/>
          <p14:tracePt t="168688" x="4419600" y="1089025"/>
          <p14:tracePt t="168718" x="4554538" y="1143000"/>
          <p14:tracePt t="168752" x="4633913" y="1196975"/>
          <p14:tracePt t="168781" x="4697413" y="1223963"/>
          <p14:tracePt t="168814" x="4724400" y="1223963"/>
          <p14:tracePt t="168848" x="4795838" y="1179513"/>
          <p14:tracePt t="168881" x="4822825" y="1160463"/>
          <p14:tracePt t="168905" x="4867275" y="1160463"/>
          <p14:tracePt t="168938" x="4921250" y="1160463"/>
          <p14:tracePt t="168969" x="4946650" y="1152525"/>
          <p14:tracePt t="169171" x="4867275" y="1152525"/>
          <p14:tracePt t="169202" x="4795838" y="1169988"/>
          <p14:tracePt t="169234" x="4751388" y="1160463"/>
          <p14:tracePt t="169264" x="4679950" y="1152525"/>
          <p14:tracePt t="169298" x="4608513" y="1160463"/>
          <p14:tracePt t="169331" x="4545013" y="1160463"/>
          <p14:tracePt t="169364" x="4500563" y="1160463"/>
          <p14:tracePt t="169501" x="4491038" y="1169988"/>
          <p14:tracePt t="169704" x="4483100" y="1179513"/>
          <p14:tracePt t="169735" x="4483100" y="1187450"/>
          <p14:tracePt t="169831" x="4473575" y="1187450"/>
          <p14:tracePt t="169864" x="4465638" y="1187450"/>
          <p14:tracePt t="170015" x="4456113" y="1187450"/>
          <p14:tracePt t="170032" x="4438650" y="1187450"/>
          <p14:tracePt t="170064" x="4419600" y="1187450"/>
          <p14:tracePt t="170098" x="4402138" y="1187450"/>
          <p14:tracePt t="170131" x="4375150" y="1179513"/>
          <p14:tracePt t="170155" x="4348163" y="1169988"/>
          <p14:tracePt t="170189" x="4313238" y="1169988"/>
          <p14:tracePt t="170219" x="4286250" y="1169988"/>
          <p14:tracePt t="170281" x="4276725" y="1169988"/>
          <p14:tracePt t="170315" x="4268788" y="1169988"/>
          <p14:tracePt t="170364" x="4251325" y="1133475"/>
          <p14:tracePt t="170390" x="4241800" y="1108075"/>
          <p14:tracePt t="170422" x="4214813" y="1027113"/>
          <p14:tracePt t="170455" x="4197350" y="928688"/>
          <p14:tracePt t="170485" x="4187825" y="911225"/>
          <p14:tracePt t="170648" x="4224338" y="973138"/>
          <p14:tracePt t="170671" x="4232275" y="990600"/>
          <p14:tracePt t="170702" x="4322763" y="1000125"/>
          <p14:tracePt t="170734" x="4402138" y="1017588"/>
          <p14:tracePt t="170765" x="4429125" y="1036638"/>
          <p14:tracePt t="170798" x="4446588" y="1062038"/>
          <p14:tracePt t="170831" x="4446588" y="1071563"/>
          <p14:tracePt t="170915" x="4429125" y="1017588"/>
          <p14:tracePt t="170954" x="4419600" y="982663"/>
          <p14:tracePt t="171031" x="4411663" y="982663"/>
          <p14:tracePt t="171065" x="4394200" y="1009650"/>
          <p14:tracePt t="171098" x="4322763" y="1089025"/>
          <p14:tracePt t="171131" x="4303713" y="1108075"/>
          <p14:tracePt t="171171" x="4303713" y="1125538"/>
          <p14:tracePt t="171205" x="4303713" y="1133475"/>
          <p14:tracePt t="171265" x="4330700" y="1108075"/>
          <p14:tracePt t="171298" x="4340225" y="1054100"/>
          <p14:tracePt t="171331" x="4340225" y="1036638"/>
          <p14:tracePt t="171421" x="4340225" y="1071563"/>
          <p14:tracePt t="171455" x="4340225" y="1133475"/>
          <p14:tracePt t="171548" x="4357688" y="1133475"/>
          <p14:tracePt t="171582" x="4375150" y="1071563"/>
          <p14:tracePt t="171615" x="4375150" y="1036638"/>
          <p14:tracePt t="171648" x="4348163" y="1017588"/>
          <p14:tracePt t="171672" x="4322763" y="1009650"/>
          <p14:tracePt t="171752" x="4313238" y="1017588"/>
          <p14:tracePt t="171781" x="4313238" y="1062038"/>
          <p14:tracePt t="171815" x="4340225" y="1133475"/>
          <p14:tracePt t="171848" x="4348163" y="1169988"/>
          <p14:tracePt t="171881" x="4411663" y="1179513"/>
          <p14:tracePt t="171915" x="4473575" y="1179513"/>
          <p14:tracePt t="171939" x="4510088" y="1179513"/>
          <p14:tracePt t="171969" x="4537075" y="1133475"/>
          <p14:tracePt t="172001" x="4545013" y="1116013"/>
          <p14:tracePt t="172031" x="4554538" y="1098550"/>
          <p14:tracePt t="172065" x="4554538" y="1081088"/>
          <p14:tracePt t="172098" x="4554538" y="1054100"/>
          <p14:tracePt t="172131" x="4554538" y="1036638"/>
          <p14:tracePt t="172173" x="4572000" y="1017588"/>
          <p14:tracePt t="172203" x="4581525" y="990600"/>
          <p14:tracePt t="172438" x="4581525" y="1000125"/>
          <p14:tracePt t="172598" x="4581525" y="965200"/>
          <p14:tracePt t="172632" x="4581525" y="946150"/>
          <p14:tracePt t="172782" x="4581525" y="1000125"/>
          <p14:tracePt t="172815" x="4562475" y="1108075"/>
          <p14:tracePt t="172848" x="4554538" y="1143000"/>
          <p14:tracePt t="172922" x="4545013" y="1143000"/>
          <p14:tracePt t="172955" x="4518025" y="1071563"/>
          <p14:tracePt t="172985" x="4483100" y="1036638"/>
          <p14:tracePt t="173015" x="4429125" y="1054100"/>
          <p14:tracePt t="173033" x="4394200" y="1071563"/>
          <p14:tracePt t="173065" x="4348163" y="1081088"/>
          <p14:tracePt t="173099" x="4303713" y="1143000"/>
          <p14:tracePt t="173116" x="4276725" y="1152525"/>
          <p14:tracePt t="173148" x="4268788" y="1187450"/>
          <p14:tracePt t="173218" x="4330700" y="1169988"/>
          <p14:tracePt t="173252" x="4456113" y="1081088"/>
          <p14:tracePt t="173281" x="4598988" y="1044575"/>
          <p14:tracePt t="173315" x="4633913" y="1036638"/>
          <p14:tracePt t="173455" x="4643438" y="1044575"/>
          <p14:tracePt t="173486" x="4751388" y="1062038"/>
          <p14:tracePt t="173515" x="4902200" y="1081088"/>
          <p14:tracePt t="173533" x="4921250" y="1081088"/>
          <p14:tracePt t="173566" x="4973638" y="1098550"/>
          <p14:tracePt t="173598" x="4983163" y="1098550"/>
          <p14:tracePt t="173705" x="4983163" y="1071563"/>
          <p14:tracePt t="173735" x="4973638" y="1044575"/>
          <p14:tracePt t="173769" x="4956175" y="1009650"/>
          <p14:tracePt t="173798" x="4921250" y="982663"/>
          <p14:tracePt t="173832" x="4911725" y="973138"/>
          <p14:tracePt t="173955" x="4921250" y="1000125"/>
          <p14:tracePt t="174018" x="4921250" y="1017588"/>
          <p14:tracePt t="174032" x="4946650" y="1027113"/>
          <p14:tracePt t="174065" x="4965700" y="1044575"/>
          <p14:tracePt t="174188" x="4973638" y="1044575"/>
          <p14:tracePt t="174219" x="4973638" y="1009650"/>
          <p14:tracePt t="174252" x="4973638" y="973138"/>
          <p14:tracePt t="174282" x="4973638" y="965200"/>
          <p14:tracePt t="174315" x="4973638" y="938213"/>
          <p14:tracePt t="174348" x="4973638" y="928688"/>
          <p14:tracePt t="174438" x="5010150" y="1062038"/>
          <p14:tracePt t="174469" x="5045075" y="1143000"/>
          <p14:tracePt t="174502" x="5072063" y="1196975"/>
          <p14:tracePt t="174532" x="5099050" y="1231900"/>
          <p14:tracePt t="174632" x="5099050" y="1169988"/>
          <p14:tracePt t="174656" x="5081588" y="1116013"/>
          <p14:tracePt t="174689" x="4992688" y="1000125"/>
          <p14:tracePt t="174719" x="4867275" y="955675"/>
          <p14:tracePt t="174752" x="4813300" y="955675"/>
          <p14:tracePt t="174798" x="4803775" y="955675"/>
          <p14:tracePt t="174898" x="4803775" y="965200"/>
          <p14:tracePt t="174922" x="4822825" y="990600"/>
          <p14:tracePt t="174955" x="4921250" y="1027113"/>
          <p14:tracePt t="174986" x="4983163" y="1054100"/>
          <p14:tracePt t="175015" x="5018088" y="1071563"/>
          <p14:tracePt t="175033" x="5027613" y="1071563"/>
          <p14:tracePt t="175148" x="4983163" y="1017588"/>
          <p14:tracePt t="175172" x="4921250" y="955675"/>
          <p14:tracePt t="175206" x="4894263" y="955675"/>
          <p14:tracePt t="175265" x="4894263" y="1027113"/>
          <p14:tracePt t="175298" x="4921250" y="1062038"/>
          <p14:tracePt t="175332" x="5027613" y="1062038"/>
          <p14:tracePt t="175365" x="5108575" y="1044575"/>
          <p14:tracePt t="175398" x="5268913" y="1017588"/>
          <p14:tracePt t="175423" x="5421313" y="1017588"/>
          <p14:tracePt t="175456" x="5554663" y="1017588"/>
          <p14:tracePt t="175486" x="5697538" y="1036638"/>
          <p14:tracePt t="175515" x="5830888" y="1036638"/>
          <p14:tracePt t="175533" x="5894388" y="1017588"/>
          <p14:tracePt t="175566" x="5911850" y="1017588"/>
          <p14:tracePt t="175665" x="5902325" y="1027113"/>
          <p14:tracePt t="175689" x="5875338" y="1044575"/>
          <p14:tracePt t="175719" x="5849938" y="1054100"/>
          <p14:tracePt t="175753" x="5822950" y="1081088"/>
          <p14:tracePt t="175782" x="5751513" y="1133475"/>
          <p14:tracePt t="175815" x="5688013" y="1160463"/>
          <p14:tracePt t="175849" x="5643563" y="1231900"/>
          <p14:tracePt t="175882" x="5616575" y="1303338"/>
          <p14:tracePt t="175915" x="5572125" y="1393825"/>
          <p14:tracePt t="175939" x="5564188" y="1438275"/>
          <p14:tracePt t="175969" x="5545138" y="1473200"/>
          <p14:tracePt t="176032" x="5545138" y="1527175"/>
          <p14:tracePt t="176049" x="5545138" y="1544638"/>
          <p14:tracePt t="176082" x="5545138" y="1562100"/>
          <p14:tracePt t="179399" x="5537200" y="1562100"/>
          <p14:tracePt t="185416" x="5564188" y="1589088"/>
          <p14:tracePt t="185440" x="5616575" y="1608138"/>
          <p14:tracePt t="185473" x="5635625" y="1608138"/>
          <p14:tracePt t="185504" x="5643563" y="1625600"/>
          <p14:tracePt t="185723" x="5688013" y="1625600"/>
          <p14:tracePt t="185754" x="5768975" y="1625600"/>
          <p14:tracePt t="185783" x="5778500" y="1625600"/>
          <p14:tracePt t="185900" x="5786438" y="1625600"/>
          <p14:tracePt t="185956" x="5822950" y="1625600"/>
          <p14:tracePt t="185987" x="5849938" y="1625600"/>
          <p14:tracePt t="186020" x="5867400" y="1633538"/>
          <p14:tracePt t="186223" x="5894388" y="1643063"/>
          <p14:tracePt t="186254" x="5965825" y="1679575"/>
          <p14:tracePt t="186283" x="6010275" y="1687513"/>
          <p14:tracePt t="186316" x="6108700" y="1714500"/>
          <p14:tracePt t="186350" x="6197600" y="1714500"/>
          <p14:tracePt t="186383" x="6259513" y="1714500"/>
          <p14:tracePt t="186416" x="6278563" y="1714500"/>
          <p14:tracePt t="186440" x="6303963" y="1724025"/>
          <p14:tracePt t="186474" x="6323013" y="1724025"/>
          <p14:tracePt t="186504" x="6340475" y="1724025"/>
          <p14:tracePt t="186533" x="6394450" y="1741488"/>
          <p14:tracePt t="186551" x="6402388" y="1751013"/>
          <p14:tracePt t="186616" x="6286500" y="1758950"/>
          <p14:tracePt t="186650" x="6108700" y="1758950"/>
          <p14:tracePt t="186674" x="6027738" y="1724025"/>
          <p14:tracePt t="186707" x="5956300" y="1697038"/>
          <p14:tracePt t="186850" x="5973763" y="1687513"/>
          <p14:tracePt t="186933" x="5973763" y="1679575"/>
          <p14:tracePt t="187383" x="5992813" y="1714500"/>
          <p14:tracePt t="187417" x="6000750" y="1768475"/>
          <p14:tracePt t="187440" x="6018213" y="1822450"/>
          <p14:tracePt t="187474" x="6045200" y="1849438"/>
          <p14:tracePt t="187504" x="6099175" y="1866900"/>
          <p14:tracePt t="187536" x="6135688" y="1920875"/>
          <p14:tracePt t="187567" x="6135688" y="2044700"/>
          <p14:tracePt t="187600" x="6153150" y="2063750"/>
          <p14:tracePt t="187633" x="6170613" y="2071688"/>
          <p14:tracePt t="187667" x="6180138" y="2071688"/>
          <p14:tracePt t="187754" x="6180138" y="1992313"/>
          <p14:tracePt t="187783" x="6180138" y="1803400"/>
          <p14:tracePt t="187817" x="6099175" y="1482725"/>
          <p14:tracePt t="187850" x="5965825" y="1223963"/>
          <p14:tracePt t="187883" x="5813425" y="1000125"/>
          <p14:tracePt t="187917" x="5707063" y="884238"/>
          <p14:tracePt t="187940" x="5581650" y="785813"/>
          <p14:tracePt t="187971" x="5313363" y="750888"/>
          <p14:tracePt t="188004" x="5116513" y="731838"/>
          <p14:tracePt t="188034" x="4992688" y="750888"/>
          <p14:tracePt t="188067" x="4822825" y="822325"/>
          <p14:tracePt t="188100" x="4652963" y="911225"/>
          <p14:tracePt t="188133" x="4510088" y="965200"/>
          <p14:tracePt t="188167" x="4456113" y="973138"/>
          <p14:tracePt t="188191" x="4402138" y="1000125"/>
          <p14:tracePt t="188224" x="4322763" y="1044575"/>
          <p14:tracePt t="188254" x="4276725" y="1133475"/>
          <p14:tracePt t="188286" x="4205288" y="1268413"/>
          <p14:tracePt t="188317" x="4143375" y="1393825"/>
          <p14:tracePt t="188350" x="4089400" y="1581150"/>
          <p14:tracePt t="188383" x="3983038" y="1822450"/>
          <p14:tracePt t="188417" x="3813175" y="2098675"/>
          <p14:tracePt t="188440" x="3786188" y="2232025"/>
          <p14:tracePt t="188474" x="3741738" y="2420938"/>
          <p14:tracePt t="188504" x="3714750" y="2660650"/>
          <p14:tracePt t="188533" x="3697288" y="2874963"/>
          <p14:tracePt t="188551" x="3697288" y="2992438"/>
          <p14:tracePt t="188584" x="3732213" y="3197225"/>
          <p14:tracePt t="188617" x="3732213" y="3313113"/>
          <p14:tracePt t="188650" x="3759200" y="3421063"/>
          <p14:tracePt t="188683" x="3795713" y="3563938"/>
          <p14:tracePt t="188708" x="3840163" y="3840163"/>
          <p14:tracePt t="188737" x="3830638" y="4027488"/>
          <p14:tracePt t="188770" x="3884613" y="4322763"/>
          <p14:tracePt t="188800" x="3911600" y="4625975"/>
          <p14:tracePt t="188834" x="3946525" y="4929188"/>
          <p14:tracePt t="188867" x="3956050" y="5081588"/>
          <p14:tracePt t="188900" x="4054475" y="5330825"/>
          <p14:tracePt t="188924" x="4214813" y="5537200"/>
          <p14:tracePt t="188957" x="4330700" y="5680075"/>
          <p14:tracePt t="188988" x="4419600" y="5715000"/>
          <p14:tracePt t="189020" x="4554538" y="5741988"/>
          <p14:tracePt t="189034" x="4776788" y="5778500"/>
          <p14:tracePt t="189067" x="5421313" y="5795963"/>
          <p14:tracePt t="189100" x="6099175" y="5751513"/>
          <p14:tracePt t="189133" x="6313488" y="5670550"/>
          <p14:tracePt t="189167" x="6446838" y="5411788"/>
          <p14:tracePt t="189191" x="6500813" y="4992688"/>
          <p14:tracePt t="189224" x="6564313" y="4635500"/>
          <p14:tracePt t="189255" x="6599238" y="4510088"/>
          <p14:tracePt t="189284" x="6626225" y="4357688"/>
          <p14:tracePt t="189317" x="6715125" y="3662363"/>
          <p14:tracePt t="189350" x="6670675" y="2982913"/>
          <p14:tracePt t="189384" x="6456363" y="2589213"/>
          <p14:tracePt t="189417" x="6099175" y="1874838"/>
          <p14:tracePt t="189441" x="6064250" y="1419225"/>
          <p14:tracePt t="189471" x="5911850" y="714375"/>
          <p14:tracePt t="189503" x="5822950" y="536575"/>
          <p14:tracePt t="189537" x="5768975" y="527050"/>
          <p14:tracePt t="189567" x="5661025" y="536575"/>
          <p14:tracePt t="189600" x="5402263" y="660400"/>
          <p14:tracePt t="189633" x="5072063" y="704850"/>
          <p14:tracePt t="189667" x="4768850" y="768350"/>
          <p14:tracePt t="189691" x="4598988" y="812800"/>
          <p14:tracePt t="189724" x="4295775" y="973138"/>
          <p14:tracePt t="189754" x="4251325" y="1465263"/>
          <p14:tracePt t="189787" x="4268788" y="1839913"/>
          <p14:tracePt t="189817" x="4491038" y="1938338"/>
          <p14:tracePt t="189850" x="5286375" y="1849438"/>
          <p14:tracePt t="189884" x="6394450" y="1608138"/>
          <p14:tracePt t="189917" x="7027863" y="1509713"/>
          <p14:tracePt t="189941" x="7153275" y="1500188"/>
          <p14:tracePt t="189974" x="7180263" y="1490663"/>
          <p14:tracePt t="190020" x="7180263" y="1401763"/>
          <p14:tracePt t="190050" x="7188200" y="1339850"/>
          <p14:tracePt t="190134" x="7188200" y="1330325"/>
          <p14:tracePt t="190240" x="7135813" y="1616075"/>
          <p14:tracePt t="190272" x="7054850" y="1973263"/>
          <p14:tracePt t="190300" x="7045325" y="2401888"/>
          <p14:tracePt t="190334" x="7072313" y="3125788"/>
          <p14:tracePt t="190367" x="7108825" y="3867150"/>
          <p14:tracePt t="190401" x="7161213" y="4448175"/>
          <p14:tracePt t="190433" x="7188200" y="4822825"/>
          <p14:tracePt t="190458" x="7224713" y="5091113"/>
          <p14:tracePt t="190487" x="7224713" y="5305425"/>
          <p14:tracePt t="190520" x="7242175" y="5429250"/>
          <p14:tracePt t="190535" x="7242175" y="5456238"/>
          <p14:tracePt t="190568" x="7251700" y="5473700"/>
          <p14:tracePt t="190600" x="7375525" y="5546725"/>
          <p14:tracePt t="190634" x="7483475" y="5599113"/>
          <p14:tracePt t="190667" x="7589838" y="5626100"/>
          <p14:tracePt t="190691" x="7796213" y="5591175"/>
          <p14:tracePt t="190724" x="8358188" y="5537200"/>
          <p14:tracePt t="190755" x="8670925" y="5473700"/>
          <p14:tracePt t="190784" x="8813800" y="5438775"/>
          <p14:tracePt t="190817" x="8831263" y="5429250"/>
          <p14:tracePt t="190850" x="8947150" y="5330825"/>
          <p14:tracePt t="190884" x="9136063" y="5135563"/>
          <p14:tracePt t="190917" x="9136063" y="5081588"/>
          <p14:tracePt t="190941" x="9136063" y="5037138"/>
          <p14:tracePt t="190971" x="9136063" y="4894263"/>
          <p14:tracePt t="191004" x="9099550" y="4527550"/>
          <p14:tracePt t="191034" x="9064625" y="4135438"/>
          <p14:tracePt t="191051" x="9064625" y="3876675"/>
          <p14:tracePt t="191084" x="9010650" y="3286125"/>
          <p14:tracePt t="191117" x="9001125" y="2938463"/>
          <p14:tracePt t="191150" x="8956675" y="2608263"/>
          <p14:tracePt t="191175" x="8921750" y="2330450"/>
          <p14:tracePt t="191208" x="8858250" y="1795463"/>
          <p14:tracePt t="191237" x="8840788" y="1625600"/>
          <p14:tracePt t="191270" x="8732838" y="1438275"/>
          <p14:tracePt t="191301" x="8715375" y="1411288"/>
          <p14:tracePt t="191334" x="8670925" y="1411288"/>
          <p14:tracePt t="191367" x="8518525" y="1393825"/>
          <p14:tracePt t="191400" x="8001000" y="1401763"/>
          <p14:tracePt t="191434" x="7680325" y="1419225"/>
          <p14:tracePt t="191458" x="7456488" y="1411288"/>
          <p14:tracePt t="191488" x="7232650" y="1366838"/>
          <p14:tracePt t="191520" x="7081838" y="1374775"/>
          <p14:tracePt t="191550" x="7072313" y="1374775"/>
          <p14:tracePt t="191707" x="7037388" y="1384300"/>
          <p14:tracePt t="191738" x="6796088" y="1384300"/>
          <p14:tracePt t="191755" x="6616700" y="1393825"/>
          <p14:tracePt t="191784" x="6224588" y="1428750"/>
          <p14:tracePt t="191817" x="5946775" y="1446213"/>
          <p14:tracePt t="191850" x="5616575" y="1509713"/>
          <p14:tracePt t="191884" x="5375275" y="1500188"/>
          <p14:tracePt t="191901" x="5313363" y="1490663"/>
          <p14:tracePt t="191934" x="5143500" y="1473200"/>
          <p14:tracePt t="191958" x="4965700" y="1446213"/>
          <p14:tracePt t="191988" x="4795838" y="1401763"/>
          <p14:tracePt t="192021" x="4759325" y="1393825"/>
          <p14:tracePt t="192084" x="4697413" y="1393825"/>
          <p14:tracePt t="192101" x="4652963" y="1393825"/>
          <p14:tracePt t="192134" x="4616450" y="1384300"/>
          <p14:tracePt t="192167" x="4581525" y="1384300"/>
          <p14:tracePt t="192191" x="4581525" y="1374775"/>
          <p14:tracePt t="192367" x="4581525" y="1339850"/>
          <p14:tracePt t="192400" x="4813300" y="1339850"/>
          <p14:tracePt t="192434" x="5367338" y="1330325"/>
          <p14:tracePt t="192458" x="5741988" y="1357313"/>
          <p14:tracePt t="192488" x="6010275" y="1384300"/>
          <p14:tracePt t="192520" x="6375400" y="1357313"/>
          <p14:tracePt t="192538" x="6804025" y="1322388"/>
          <p14:tracePt t="192568" x="7340600" y="1268413"/>
          <p14:tracePt t="192584" x="7589838" y="1231900"/>
          <p14:tracePt t="192617" x="7939088" y="1204913"/>
          <p14:tracePt t="192651" x="8081963" y="1204913"/>
          <p14:tracePt t="192707" x="8045450" y="1204913"/>
          <p14:tracePt t="192738" x="7983538" y="1204913"/>
          <p14:tracePt t="192771" x="7929563" y="1204913"/>
          <p14:tracePt t="192801" x="7804150" y="1187450"/>
          <p14:tracePt t="192834" x="7670800" y="1196975"/>
          <p14:tracePt t="192867" x="7510463" y="1204913"/>
          <p14:tracePt t="192901" x="7269163" y="1214438"/>
          <p14:tracePt t="192934" x="7170738" y="1160463"/>
          <p14:tracePt t="192958" x="7089775" y="1081088"/>
          <p14:tracePt t="192988" x="7054850" y="1009650"/>
          <p14:tracePt t="193021" x="7054850" y="1000125"/>
          <p14:tracePt t="193134" x="7081838" y="1322388"/>
          <p14:tracePt t="193167" x="7153275" y="1768475"/>
          <p14:tracePt t="193191" x="7180263" y="1938338"/>
          <p14:tracePt t="193224" x="7224713" y="1946275"/>
          <p14:tracePt t="193255" x="7350125" y="1812925"/>
          <p14:tracePt t="193287" x="7527925" y="1455738"/>
          <p14:tracePt t="193317" x="7751763" y="1196975"/>
          <p14:tracePt t="193351" x="7867650" y="1125538"/>
          <p14:tracePt t="193384" x="7929563" y="1098550"/>
          <p14:tracePt t="193417" x="7974013" y="1089025"/>
          <p14:tracePt t="193457" x="8027988" y="1125538"/>
          <p14:tracePt t="193488" x="8126413" y="1322388"/>
          <p14:tracePt t="193520" x="8232775" y="1633538"/>
          <p14:tracePt t="193551" x="8242300" y="1704975"/>
          <p14:tracePt t="193585" x="8242300" y="1724025"/>
          <p14:tracePt t="193867" x="8251825" y="1697038"/>
          <p14:tracePt t="193901" x="8251825" y="1625600"/>
          <p14:tracePt t="193934" x="8278813" y="1428750"/>
          <p14:tracePt t="193958" x="8278813" y="1393825"/>
          <p14:tracePt t="193988" x="8188325" y="1384300"/>
          <p14:tracePt t="194021" x="8054975" y="1419225"/>
          <p14:tracePt t="194038" x="7983538" y="1490663"/>
          <p14:tracePt t="194067" x="7796213" y="1866900"/>
          <p14:tracePt t="194101" x="7500938" y="2278063"/>
          <p14:tracePt t="194134" x="7269163" y="2901950"/>
          <p14:tracePt t="194168" x="7126288" y="3500438"/>
          <p14:tracePt t="194191" x="7064375" y="3759200"/>
          <p14:tracePt t="194224" x="7037388" y="3948113"/>
          <p14:tracePt t="194255" x="7018338" y="4010025"/>
          <p14:tracePt t="194287" x="7018338" y="4027488"/>
          <p14:tracePt t="194318" x="6992938" y="4037013"/>
          <p14:tracePt t="194351" x="6929438" y="4037013"/>
          <p14:tracePt t="194384" x="6850063" y="4064000"/>
          <p14:tracePt t="194417" x="6715125" y="4071938"/>
          <p14:tracePt t="194441" x="6616700" y="4071938"/>
          <p14:tracePt t="194475" x="6500813" y="4044950"/>
          <p14:tracePt t="194505" x="6402388" y="4044950"/>
          <p14:tracePt t="194537" x="6313488" y="4064000"/>
          <p14:tracePt t="194568" x="6242050" y="4064000"/>
          <p14:tracePt t="194601" x="6180138" y="4081463"/>
          <p14:tracePt t="194634" x="6126163" y="4090988"/>
          <p14:tracePt t="194667" x="6018213" y="4125913"/>
          <p14:tracePt t="194691" x="5973763" y="4135438"/>
          <p14:tracePt t="194787" x="6072188" y="4098925"/>
          <p14:tracePt t="194817" x="6278563" y="4071938"/>
          <p14:tracePt t="194851" x="6465888" y="4000500"/>
          <p14:tracePt t="194951" x="6340475" y="4010025"/>
          <p14:tracePt t="194990" x="6081713" y="4064000"/>
          <p14:tracePt t="195022" x="6010275" y="4090988"/>
          <p14:tracePt t="195084" x="6180138" y="4071938"/>
          <p14:tracePt t="195117" x="6232525" y="4064000"/>
          <p14:tracePt t="195151" x="6259513" y="4054475"/>
          <p14:tracePt t="195254" x="6286500" y="4054475"/>
          <p14:tracePt t="195287" x="6394450" y="4054475"/>
          <p14:tracePt t="195318" x="6411913" y="4027488"/>
          <p14:tracePt t="195351" x="6421438" y="4027488"/>
          <p14:tracePt t="195384" x="6421438" y="4019550"/>
          <p14:tracePt t="195434" x="6402388" y="4010025"/>
          <p14:tracePt t="195458" x="6375400" y="4010025"/>
          <p14:tracePt t="195684" x="6483350" y="3992563"/>
          <p14:tracePt t="195708" x="6680200" y="3911600"/>
          <p14:tracePt t="195738" x="6778625" y="3813175"/>
          <p14:tracePt t="195771" x="6858000" y="3706813"/>
          <p14:tracePt t="195801" x="6884988" y="3643313"/>
          <p14:tracePt t="195834" x="6921500" y="3563938"/>
          <p14:tracePt t="195868" x="7099300" y="3411538"/>
          <p14:tracePt t="195901" x="7313613" y="3286125"/>
          <p14:tracePt t="195934" x="7483475" y="3241675"/>
          <p14:tracePt t="195958" x="7635875" y="3214688"/>
          <p14:tracePt t="195991" x="7956550" y="3179763"/>
          <p14:tracePt t="196022" x="8081963" y="3179763"/>
          <p14:tracePt t="196051" x="8153400" y="3179763"/>
          <p14:tracePt t="196084" x="8215313" y="3224213"/>
          <p14:tracePt t="196118" x="8259763" y="3268663"/>
          <p14:tracePt t="196151" x="8367713" y="3322638"/>
          <p14:tracePt t="196184" x="8493125" y="3375025"/>
          <p14:tracePt t="196208" x="8555038" y="3429000"/>
          <p14:tracePt t="196241" x="8555038" y="3509963"/>
          <p14:tracePt t="196271" x="8589963" y="3635375"/>
          <p14:tracePt t="196301" x="8616950" y="3706813"/>
          <p14:tracePt t="196334" x="8636000" y="3733800"/>
          <p14:tracePt t="196368" x="8636000" y="3849688"/>
          <p14:tracePt t="196401" x="8636000" y="3973513"/>
          <p14:tracePt t="196434" x="8636000" y="4054475"/>
          <p14:tracePt t="197771" x="8636000" y="4044950"/>
          <p14:tracePt t="197835" x="8636000" y="4037013"/>
          <p14:tracePt t="197951" x="8636000" y="4027488"/>
          <p14:tracePt t="198101" x="8636000" y="4019550"/>
          <p14:tracePt t="198788" x="7885113" y="3733800"/>
          <p14:tracePt t="198818" x="7224713" y="3527425"/>
          <p14:tracePt t="198851" x="6394450" y="3286125"/>
          <p14:tracePt t="198885" x="5902325" y="3232150"/>
          <p14:tracePt t="198918" x="5786438" y="3206750"/>
          <p14:tracePt t="198942" x="5778500" y="3206750"/>
          <p14:tracePt t="199021" x="5768975" y="3206750"/>
          <p14:tracePt t="199052" x="5741988" y="3206750"/>
          <p14:tracePt t="199085" x="5564188" y="3160713"/>
          <p14:tracePt t="199118" x="5527675" y="3135313"/>
          <p14:tracePt t="199151" x="5483225" y="3089275"/>
          <p14:tracePt t="199185" x="5473700" y="3054350"/>
          <p14:tracePt t="199209" x="5465763" y="3017838"/>
          <p14:tracePt t="199238" x="5465763" y="2982913"/>
          <p14:tracePt t="199272" x="5465763" y="2911475"/>
          <p14:tracePt t="199301" x="5492750" y="2803525"/>
          <p14:tracePt t="199335" x="5545138" y="2768600"/>
          <p14:tracePt t="199368" x="5581650" y="2759075"/>
          <p14:tracePt t="199401" x="5599113" y="2759075"/>
          <p14:tracePt t="199521" x="5653088" y="2751138"/>
          <p14:tracePt t="199551" x="5707063" y="2724150"/>
          <p14:tracePt t="199585" x="5715000" y="2714625"/>
          <p14:tracePt t="199701" x="5724525" y="2697163"/>
          <p14:tracePt t="199741" x="5741988" y="2652713"/>
          <p14:tracePt t="199788" x="5768975" y="2598738"/>
          <p14:tracePt t="199818" x="5822950" y="2544763"/>
          <p14:tracePt t="199851" x="5849938" y="2536825"/>
          <p14:tracePt t="200038" x="5849938" y="2544763"/>
          <p14:tracePt t="200068" x="5867400" y="2563813"/>
          <p14:tracePt t="200102" x="5884863" y="2571750"/>
          <p14:tracePt t="200135" x="5911850" y="2598738"/>
          <p14:tracePt t="200168" x="5983288" y="2598738"/>
          <p14:tracePt t="200202" x="6089650" y="2598738"/>
          <p14:tracePt t="200226" x="6161088" y="2598738"/>
          <p14:tracePt t="200256" x="6207125" y="2598738"/>
          <p14:tracePt t="200288" x="6313488" y="2616200"/>
          <p14:tracePt t="200318" x="6446838" y="2616200"/>
          <p14:tracePt t="200352" x="6518275" y="2625725"/>
          <p14:tracePt t="200385" x="6581775" y="2625725"/>
          <p14:tracePt t="200418" x="6643688" y="2608263"/>
          <p14:tracePt t="200442" x="6670675" y="2589213"/>
          <p14:tracePt t="200538" x="6688138" y="2589213"/>
          <p14:tracePt t="200569" x="6724650" y="2616200"/>
          <p14:tracePt t="200602" x="6778625" y="2687638"/>
          <p14:tracePt t="200635" x="6823075" y="2751138"/>
          <p14:tracePt t="200668" x="6858000" y="2830513"/>
          <p14:tracePt t="200702" x="6965950" y="2884488"/>
          <p14:tracePt t="200741" x="7000875" y="2884488"/>
          <p14:tracePt t="200772" x="7010400" y="2938463"/>
          <p14:tracePt t="200802" x="7010400" y="3000375"/>
          <p14:tracePt t="200835" x="7018338" y="3081338"/>
          <p14:tracePt t="200869" x="7018338" y="3143250"/>
          <p14:tracePt t="200902" x="7064375" y="3286125"/>
          <p14:tracePt t="200935" x="7064375" y="3411538"/>
          <p14:tracePt t="200959" x="7045325" y="3527425"/>
          <p14:tracePt t="200989" x="7027863" y="3635375"/>
          <p14:tracePt t="201021" x="7027863" y="3670300"/>
          <p14:tracePt t="201102" x="7027863" y="3714750"/>
          <p14:tracePt t="201135" x="7010400" y="3751263"/>
          <p14:tracePt t="201225" x="6973888" y="3733800"/>
          <p14:tracePt t="201256" x="6911975" y="3679825"/>
          <p14:tracePt t="201288" x="6599238" y="3608388"/>
          <p14:tracePt t="201318" x="6054725" y="3536950"/>
          <p14:tracePt t="201351" x="5340350" y="3517900"/>
          <p14:tracePt t="201385" x="4813300" y="3544888"/>
          <p14:tracePt t="201418" x="4491038" y="3589338"/>
          <p14:tracePt t="201452" x="4340225" y="3608388"/>
          <p14:tracePt t="201476" x="4295775" y="3616325"/>
          <p14:tracePt t="201506" x="4251325" y="3616325"/>
          <p14:tracePt t="201538" x="4232275" y="3616325"/>
          <p14:tracePt t="201569" x="4205288" y="3598863"/>
          <p14:tracePt t="201602" x="4152900" y="3598863"/>
          <p14:tracePt t="201635" x="4081463" y="3635375"/>
          <p14:tracePt t="201668" x="4071938" y="3652838"/>
          <p14:tracePt t="201885" x="4071938" y="3643313"/>
          <p14:tracePt t="201991" x="4152900" y="3643313"/>
          <p14:tracePt t="202023" x="4187825" y="3643313"/>
          <p14:tracePt t="202039" x="4197350" y="3643313"/>
          <p14:tracePt t="202102" x="4205288" y="3643313"/>
          <p14:tracePt t="202255" x="4214813" y="3643313"/>
          <p14:tracePt t="202288" x="4214813" y="3662363"/>
          <p14:tracePt t="202368" x="4179888" y="3662363"/>
          <p14:tracePt t="202402" x="4160838" y="3643313"/>
          <p14:tracePt t="202435" x="4143375" y="3643313"/>
          <p14:tracePt t="202459" x="4089400" y="3625850"/>
          <p14:tracePt t="202492" x="4000500" y="3625850"/>
          <p14:tracePt t="202522" x="3911600" y="3643313"/>
          <p14:tracePt t="202539" x="3848100" y="3652838"/>
          <p14:tracePt t="202569" x="3813175" y="3687763"/>
          <p14:tracePt t="202602" x="3803650" y="3822700"/>
          <p14:tracePt t="202619" x="3803650" y="3867150"/>
          <p14:tracePt t="202652" x="3795713" y="3983038"/>
          <p14:tracePt t="202685" x="3795713" y="4152900"/>
          <p14:tracePt t="202709" x="3795713" y="4224338"/>
          <p14:tracePt t="202742" x="3813175" y="4251325"/>
          <p14:tracePt t="202773" x="3848100" y="4251325"/>
          <p14:tracePt t="202802" x="3990975" y="4268788"/>
          <p14:tracePt t="202836" x="4170363" y="4224338"/>
          <p14:tracePt t="202868" x="4251325" y="4214813"/>
          <p14:tracePt t="202902" x="4295775" y="4179888"/>
          <p14:tracePt t="202935" x="4348163" y="4071938"/>
          <p14:tracePt t="202975" x="4375150" y="3813175"/>
          <p14:tracePt t="203006" x="4357688" y="3679825"/>
          <p14:tracePt t="203038" x="4286250" y="3571875"/>
          <p14:tracePt t="203068" x="4241800" y="3527425"/>
          <p14:tracePt t="203102" x="4205288" y="3509963"/>
          <p14:tracePt t="203135" x="4170363" y="3500438"/>
          <p14:tracePt t="203168" x="4125913" y="3500438"/>
          <p14:tracePt t="203192" x="4116388" y="3500438"/>
          <p14:tracePt t="203226" x="4071938" y="3544888"/>
          <p14:tracePt t="203256" x="4044950" y="3751263"/>
          <p14:tracePt t="203289" x="4037013" y="4000500"/>
          <p14:tracePt t="203318" x="4017963" y="4170363"/>
          <p14:tracePt t="203352" x="4044950" y="4233863"/>
          <p14:tracePt t="203385" x="4116388" y="4251325"/>
          <p14:tracePt t="203418" x="4179888" y="4224338"/>
          <p14:tracePt t="203442" x="4224338" y="4170363"/>
          <p14:tracePt t="203476" x="4286250" y="4081463"/>
          <p14:tracePt t="203506" x="4295775" y="3956050"/>
          <p14:tracePt t="203538" x="4295775" y="3867150"/>
          <p14:tracePt t="203553" x="4286250" y="3805238"/>
          <p14:tracePt t="203586" x="4232275" y="3751263"/>
          <p14:tracePt t="203618" x="4179888" y="3733800"/>
          <p14:tracePt t="203652" x="4152900" y="3733800"/>
          <p14:tracePt t="203685" x="4054475" y="3768725"/>
          <p14:tracePt t="203709" x="3990975" y="3813175"/>
          <p14:tracePt t="203743" x="3973513" y="3840163"/>
          <p14:tracePt t="203773" x="3973513" y="3911600"/>
          <p14:tracePt t="203802" x="4027488" y="3983038"/>
          <p14:tracePt t="203835" x="4116388" y="4090988"/>
          <p14:tracePt t="203869" x="4197350" y="4125913"/>
          <p14:tracePt t="203902" x="4330700" y="4081463"/>
          <p14:tracePt t="203935" x="4438650" y="3911600"/>
          <p14:tracePt t="203959" x="4438650" y="3733800"/>
          <p14:tracePt t="203992" x="4384675" y="3581400"/>
          <p14:tracePt t="204022" x="4340225" y="3544888"/>
          <p14:tracePt t="204040" x="4259263" y="3536950"/>
          <p14:tracePt t="204068" x="4152900" y="3554413"/>
          <p14:tracePt t="204102" x="3911600" y="3706813"/>
          <p14:tracePt t="204135" x="3795713" y="3813175"/>
          <p14:tracePt t="204169" x="3786188" y="3965575"/>
          <p14:tracePt t="204194" x="3830638" y="4108450"/>
          <p14:tracePt t="204226" x="3929063" y="4197350"/>
          <p14:tracePt t="204256" x="3990975" y="4206875"/>
          <p14:tracePt t="204289" x="4133850" y="4179888"/>
          <p14:tracePt t="204319" x="4268788" y="4027488"/>
          <p14:tracePt t="204352" x="4313238" y="3921125"/>
          <p14:tracePt t="204385" x="4295775" y="3805238"/>
          <p14:tracePt t="204419" x="4170363" y="3795713"/>
          <p14:tracePt t="204452" x="4010025" y="3876675"/>
          <p14:tracePt t="204476" x="4000500" y="3921125"/>
          <p14:tracePt t="204506" x="4000500" y="3929063"/>
          <p14:tracePt t="204619" x="4054475" y="3822700"/>
          <p14:tracePt t="204652" x="4054475" y="3751263"/>
          <p14:tracePt t="204685" x="4017963" y="3706813"/>
          <p14:tracePt t="204709" x="4000500" y="3697288"/>
          <p14:tracePt t="204742" x="3990975" y="3697288"/>
          <p14:tracePt t="204773" x="3983038" y="3697288"/>
          <p14:tracePt t="204902" x="4098925" y="3706813"/>
          <p14:tracePt t="204935" x="4187825" y="3706813"/>
          <p14:tracePt t="204959" x="4205288" y="3706813"/>
          <p14:tracePt t="204992" x="4251325" y="3706813"/>
          <p14:tracePt t="205023" x="4303713" y="3706813"/>
          <p14:tracePt t="205040" x="4330700" y="3706813"/>
          <p14:tracePt t="205069" x="4384675" y="3706813"/>
          <p14:tracePt t="205102" x="4411663" y="3706813"/>
          <p14:tracePt t="205135" x="4419600" y="3697288"/>
          <p14:tracePt t="205185" x="4429125" y="3697288"/>
          <p14:tracePt t="205272" x="4438650" y="3697288"/>
          <p14:tracePt t="205302" x="4367213" y="3697288"/>
          <p14:tracePt t="205335" x="4348163" y="3697288"/>
          <p14:tracePt t="205369" x="4322763" y="3697288"/>
          <p14:tracePt t="205402" x="4303713" y="3679825"/>
          <p14:tracePt t="205452" x="4295775" y="3679825"/>
          <p14:tracePt t="205522" x="4295775" y="3652838"/>
          <p14:tracePt t="205540" x="4330700" y="3616325"/>
          <p14:tracePt t="205570" x="4419600" y="3598863"/>
          <p14:tracePt t="205602" x="4446588" y="3608388"/>
          <p14:tracePt t="205635" x="4518025" y="3670300"/>
          <p14:tracePt t="205669" x="4589463" y="3759200"/>
          <p14:tracePt t="205693" x="4633913" y="3786188"/>
          <p14:tracePt t="205726" x="4660900" y="3822700"/>
          <p14:tracePt t="205756" x="4687888" y="3849688"/>
          <p14:tracePt t="205789" x="4705350" y="3857625"/>
          <p14:tracePt t="205819" x="4768850" y="3857625"/>
          <p14:tracePt t="205852" x="4840288" y="3857625"/>
          <p14:tracePt t="205870" x="4875213" y="3857625"/>
          <p14:tracePt t="205902" x="5045075" y="3849688"/>
          <p14:tracePt t="205935" x="5286375" y="3830638"/>
          <p14:tracePt t="205959" x="5456238" y="3805238"/>
          <p14:tracePt t="205992" x="5724525" y="3751263"/>
          <p14:tracePt t="206023" x="5902325" y="3751263"/>
          <p14:tracePt t="206040" x="6000750" y="3733800"/>
          <p14:tracePt t="206069" x="6197600" y="3706813"/>
          <p14:tracePt t="206102" x="6340475" y="3697288"/>
          <p14:tracePt t="206136" x="6446838" y="3679825"/>
          <p14:tracePt t="206169" x="6564313" y="3679825"/>
          <p14:tracePt t="206202" x="6608763" y="3679825"/>
          <p14:tracePt t="206226" x="6626225" y="3679825"/>
          <p14:tracePt t="206256" x="6643688" y="3670300"/>
          <p14:tracePt t="206289" x="6670675" y="3670300"/>
          <p14:tracePt t="206319" x="6707188" y="3670300"/>
          <p14:tracePt t="206353" x="6796088" y="3679825"/>
          <p14:tracePt t="206370" x="6858000" y="3679825"/>
          <p14:tracePt t="206402" x="6938963" y="3679825"/>
          <p14:tracePt t="206436" x="6973888" y="3679825"/>
          <p14:tracePt t="206460" x="7000875" y="3679825"/>
          <p14:tracePt t="206492" x="7037388" y="3679825"/>
          <p14:tracePt t="206523" x="7064375" y="3697288"/>
          <p14:tracePt t="206540" x="7081838" y="3714750"/>
          <p14:tracePt t="206570" x="7116763" y="3724275"/>
          <p14:tracePt t="206602" x="7135813" y="3759200"/>
          <p14:tracePt t="206652" x="7161213" y="3805238"/>
          <p14:tracePt t="206685" x="7207250" y="3830638"/>
          <p14:tracePt t="206759" x="7215188" y="3840163"/>
          <p14:tracePt t="206805" x="7215188" y="3983038"/>
          <p14:tracePt t="206836" x="7224713" y="4037013"/>
          <p14:tracePt t="206869" x="7224713" y="4054475"/>
          <p14:tracePt t="206959" x="7251700" y="4019550"/>
          <p14:tracePt t="206993" x="7251700" y="3857625"/>
          <p14:tracePt t="207023" x="7251700" y="3768725"/>
          <p14:tracePt t="207040" x="7251700" y="3741738"/>
          <p14:tracePt t="207069" x="7251700" y="3733800"/>
          <p14:tracePt t="207202" x="7251700" y="3778250"/>
          <p14:tracePt t="207228" x="7251700" y="3813175"/>
          <p14:tracePt t="207256" x="7251700" y="3822700"/>
          <p14:tracePt t="207352" x="7251700" y="3751263"/>
          <p14:tracePt t="207386" x="7251700" y="3616325"/>
          <p14:tracePt t="207419" x="7251700" y="3581400"/>
          <p14:tracePt t="207523" x="7081838" y="3598863"/>
          <p14:tracePt t="207540" x="6894513" y="3589338"/>
          <p14:tracePt t="207570" x="6375400" y="3492500"/>
          <p14:tracePt t="207602" x="5688013" y="3322638"/>
          <p14:tracePt t="207636" x="4921250" y="3206750"/>
          <p14:tracePt t="207669" x="4286250" y="3152775"/>
          <p14:tracePt t="207702" x="4214813" y="3152775"/>
          <p14:tracePt t="207759" x="4214813" y="3143250"/>
          <p14:tracePt t="207886" x="4276725" y="3187700"/>
          <p14:tracePt t="207919" x="4419600" y="3187700"/>
          <p14:tracePt t="207943" x="4500563" y="3187700"/>
          <p14:tracePt t="207976" x="4741863" y="3160713"/>
          <p14:tracePt t="208006" x="4822825" y="3160713"/>
          <p14:tracePt t="208039" x="4840288" y="3160713"/>
          <p14:tracePt t="208069" x="4884738" y="3160713"/>
          <p14:tracePt t="208102" x="4946650" y="3160713"/>
          <p14:tracePt t="208136" x="5116513" y="3160713"/>
          <p14:tracePt t="208169" x="5295900" y="3135313"/>
          <p14:tracePt t="208193" x="5429250" y="3108325"/>
          <p14:tracePt t="208226" x="5599113" y="3089275"/>
          <p14:tracePt t="208257" x="5857875" y="3071813"/>
          <p14:tracePt t="208289" x="6072188" y="3063875"/>
          <p14:tracePt t="208319" x="6375400" y="3063875"/>
          <p14:tracePt t="208352" x="6884988" y="3027363"/>
          <p14:tracePt t="208386" x="7394575" y="3009900"/>
          <p14:tracePt t="208419" x="7778750" y="2992438"/>
          <p14:tracePt t="208452" x="7974013" y="2992438"/>
          <p14:tracePt t="208492" x="7983538" y="2992438"/>
          <p14:tracePt t="208539" x="8037513" y="3017838"/>
          <p14:tracePt t="208570" x="8081963" y="3027363"/>
          <p14:tracePt t="208602" x="8116888" y="3098800"/>
          <p14:tracePt t="208636" x="8116888" y="3330575"/>
          <p14:tracePt t="208669" x="8126413" y="3563938"/>
          <p14:tracePt t="208702" x="8135938" y="3652838"/>
          <p14:tracePt t="208727" x="8153400" y="3714750"/>
          <p14:tracePt t="208757" x="8153400" y="3786188"/>
          <p14:tracePt t="208789" x="8170863" y="3867150"/>
          <p14:tracePt t="208819" x="8170863" y="3894138"/>
          <p14:tracePt t="208952" x="8064500" y="3706813"/>
          <p14:tracePt t="208976" x="7813675" y="3563938"/>
          <p14:tracePt t="209007" x="7394575" y="3402013"/>
          <p14:tracePt t="209039" x="7099300" y="3313113"/>
          <p14:tracePt t="209069" x="6759575" y="3268663"/>
          <p14:tracePt t="209103" x="6608763" y="3259138"/>
          <p14:tracePt t="209136" x="6500813" y="3241675"/>
          <p14:tracePt t="209169" x="6411913" y="3232150"/>
          <p14:tracePt t="209202" x="6207125" y="3206750"/>
          <p14:tracePt t="209227" x="6089650" y="3187700"/>
          <p14:tracePt t="209256" x="6027738" y="3116263"/>
          <p14:tracePt t="209289" x="5849938" y="3044825"/>
          <p14:tracePt t="209303" x="5795963" y="3027363"/>
          <p14:tracePt t="209336" x="5330825" y="3009900"/>
          <p14:tracePt t="209369" x="5170488" y="3000375"/>
          <p14:tracePt t="209402" x="5153025" y="3000375"/>
          <p14:tracePt t="209469" x="5197475" y="3000375"/>
          <p14:tracePt t="209493" x="5268913" y="3000375"/>
          <p14:tracePt t="209523" x="5483225" y="2973388"/>
          <p14:tracePt t="209540" x="5564188" y="2973388"/>
          <p14:tracePt t="209570" x="6188075" y="2955925"/>
          <p14:tracePt t="209602" x="7037388" y="2874963"/>
          <p14:tracePt t="209636" x="7840663" y="2724150"/>
          <p14:tracePt t="209669" x="8064500" y="2724150"/>
          <p14:tracePt t="209703" x="8207375" y="2751138"/>
          <p14:tracePt t="209726" x="8286750" y="2751138"/>
          <p14:tracePt t="209757" x="8439150" y="2803525"/>
          <p14:tracePt t="209789" x="8609013" y="2901950"/>
          <p14:tracePt t="209819" x="8697913" y="2982913"/>
          <p14:tracePt t="209853" x="8661400" y="3313113"/>
          <p14:tracePt t="209886" x="8609013" y="3751263"/>
          <p14:tracePt t="209919" x="8582025" y="4027488"/>
          <p14:tracePt t="209953" x="8582025" y="4064000"/>
          <p14:tracePt t="210040" x="8564563" y="3956050"/>
          <p14:tracePt t="210069" x="8493125" y="3733800"/>
          <p14:tracePt t="210103" x="8259763" y="3429000"/>
          <p14:tracePt t="210136" x="7653338" y="3214688"/>
          <p14:tracePt t="210169" x="7429500" y="3206750"/>
          <p14:tracePt t="210203" x="7375525" y="3187700"/>
          <p14:tracePt t="210242" x="7367588" y="3179763"/>
          <p14:tracePt t="228762" x="7375525" y="3179763"/>
          <p14:tracePt t="228825" x="7027863" y="3349625"/>
          <p14:tracePt t="228855" x="6992938" y="3349625"/>
          <p14:tracePt t="228939" x="6929438" y="3330575"/>
          <p14:tracePt t="228956" x="6813550" y="3303588"/>
          <p14:tracePt t="228978" x="6572250" y="3295650"/>
          <p14:tracePt t="229012" x="6330950" y="3278188"/>
          <p14:tracePt t="229042" x="6303963" y="3278188"/>
          <p14:tracePt t="229075" x="6296025" y="3278188"/>
          <p14:tracePt t="229105" x="6269038" y="3295650"/>
          <p14:tracePt t="229138" x="6232525" y="3313113"/>
          <p14:tracePt t="229222" x="6232525" y="3330575"/>
          <p14:tracePt t="229245" x="6232525" y="3340100"/>
          <p14:tracePt t="229279" x="6259513" y="3357563"/>
          <p14:tracePt t="229309" x="6269038" y="3438525"/>
          <p14:tracePt t="229338" x="6269038" y="3473450"/>
          <p14:tracePt t="229371" x="6269038" y="3500438"/>
          <p14:tracePt t="229405" x="6269038" y="3544888"/>
          <p14:tracePt t="229689" x="6259513" y="3536950"/>
          <p14:tracePt t="229838" x="6286500" y="3517900"/>
          <p14:tracePt t="229922" x="6303963" y="3517900"/>
          <p14:tracePt t="230059" x="6303963" y="3527425"/>
          <p14:tracePt t="230105" x="6313488" y="3536950"/>
          <p14:tracePt t="230138" x="6330950" y="3536950"/>
          <p14:tracePt t="230292" x="6340475" y="3536950"/>
          <p14:tracePt t="230372" x="6350000" y="3536950"/>
          <p14:tracePt t="230405" x="6394450" y="3517900"/>
          <p14:tracePt t="230438" x="6537325" y="3517900"/>
          <p14:tracePt t="230472" x="6742113" y="3509963"/>
          <p14:tracePt t="230496" x="6858000" y="3482975"/>
          <p14:tracePt t="230529" x="6946900" y="3421063"/>
          <p14:tracePt t="230576" x="7000875" y="3402013"/>
          <p14:tracePt t="230622" x="7081838" y="3384550"/>
          <p14:tracePt t="230655" x="7108825" y="3384550"/>
          <p14:tracePt t="230689" x="7135813" y="3384550"/>
          <p14:tracePt t="230722" x="7251700" y="3330575"/>
          <p14:tracePt t="230746" x="7394575" y="3303588"/>
          <p14:tracePt t="230779" x="7707313" y="3232150"/>
          <p14:tracePt t="230809" x="8153400" y="3160713"/>
          <p14:tracePt t="230842" x="8447088" y="3152775"/>
          <p14:tracePt t="230872" x="8545513" y="3116263"/>
          <p14:tracePt t="230922" x="8582025" y="3108325"/>
          <p14:tracePt t="230955" x="8616950" y="3089275"/>
          <p14:tracePt t="230995" x="8626475" y="3089275"/>
          <p14:tracePt t="231105" x="8661400" y="3152775"/>
          <p14:tracePt t="231139" x="8724900" y="3268663"/>
          <p14:tracePt t="231172" x="8796338" y="3375025"/>
          <p14:tracePt t="231205" x="8850313" y="3482975"/>
          <p14:tracePt t="231229" x="8867775" y="3544888"/>
          <p14:tracePt t="231262" x="8867775" y="3581400"/>
          <p14:tracePt t="232722" x="8823325" y="3554413"/>
          <p14:tracePt t="232746" x="8786813" y="3554413"/>
          <p14:tracePt t="232779" x="8759825" y="3544888"/>
          <p14:tracePt t="232809" x="8697913" y="3544888"/>
          <p14:tracePt t="232839" x="8643938" y="3536950"/>
          <p14:tracePt t="232872" x="8582025" y="3517900"/>
          <p14:tracePt t="232906" x="8412163" y="3492500"/>
          <p14:tracePt t="232939" x="8224838" y="3482975"/>
          <p14:tracePt t="232972" x="8010525" y="3455988"/>
          <p14:tracePt t="232996" x="7858125" y="3473450"/>
          <p14:tracePt t="233026" x="7635875" y="3482975"/>
          <p14:tracePt t="233043" x="7564438" y="3500438"/>
          <p14:tracePt t="233076" x="7412038" y="3517900"/>
          <p14:tracePt t="233106" x="7313613" y="3563938"/>
          <p14:tracePt t="233139" x="7232650" y="3571875"/>
          <p14:tracePt t="233172" x="7170738" y="3581400"/>
          <p14:tracePt t="233206" x="6911975" y="3608388"/>
          <p14:tracePt t="233230" x="6707188" y="3625850"/>
          <p14:tracePt t="233262" x="6446838" y="3662363"/>
          <p14:tracePt t="233293" x="6323013" y="3687763"/>
          <p14:tracePt t="233325" x="6269038" y="3697288"/>
          <p14:tracePt t="233355" x="6232525" y="3697288"/>
          <p14:tracePt t="233389" x="6170613" y="3697288"/>
          <p14:tracePt t="233422" x="6072188" y="3670300"/>
          <p14:tracePt t="233455" x="6010275" y="3652838"/>
          <p14:tracePt t="233479" x="6010275" y="3616325"/>
          <p14:tracePt t="233513" x="6010275" y="3581400"/>
          <p14:tracePt t="233543" x="6064250" y="3563938"/>
          <p14:tracePt t="233576" x="6375400" y="3517900"/>
          <p14:tracePt t="233606" x="6858000" y="3446463"/>
          <p14:tracePt t="233639" x="7350125" y="3394075"/>
          <p14:tracePt t="233672" x="7616825" y="3367088"/>
          <p14:tracePt t="233706" x="7813675" y="3313113"/>
          <p14:tracePt t="233739" x="8027988" y="3313113"/>
          <p14:tracePt t="233763" x="8224838" y="3303588"/>
          <p14:tracePt t="233793" x="8394700" y="3303588"/>
          <p14:tracePt t="233825" x="8466138" y="3340100"/>
          <p14:tracePt t="233855" x="8510588" y="3384550"/>
          <p14:tracePt t="233889" x="8537575" y="3446463"/>
          <p14:tracePt t="233922" x="8599488" y="3482975"/>
          <p14:tracePt t="233956" x="8626475" y="3492500"/>
          <p14:tracePt t="240263" x="8636000" y="3492500"/>
          <p14:tracePt t="240293" x="8251825" y="3313113"/>
          <p14:tracePt t="240326" x="7188200" y="2894013"/>
          <p14:tracePt t="240357" x="6483350" y="2741613"/>
          <p14:tracePt t="240374" x="6045200" y="2616200"/>
          <p14:tracePt t="240406" x="5456238" y="2312988"/>
          <p14:tracePt t="240440" x="4992688" y="2081213"/>
          <p14:tracePt t="240473" x="4465638" y="1911350"/>
          <p14:tracePt t="240497" x="4384675" y="1866900"/>
          <p14:tracePt t="240606" x="4402138" y="1687513"/>
          <p14:tracePt t="240640" x="4429125" y="1401763"/>
          <p14:tracePt t="240673" x="4268788" y="1133475"/>
          <p14:tracePt t="240706" x="4241800" y="1108075"/>
          <p14:tracePt t="240779" x="4232275" y="1089025"/>
          <p14:tracePt t="240873" x="4241800" y="1285875"/>
          <p14:tracePt t="240906" x="4241800" y="1571625"/>
          <p14:tracePt t="240940" x="4241800" y="1625600"/>
          <p14:tracePt t="241043" x="4322763" y="1500188"/>
          <p14:tracePt t="241060" x="4394200" y="1401763"/>
          <p14:tracePt t="241093" x="4473575" y="1241425"/>
          <p14:tracePt t="241123" x="4545013" y="1179513"/>
          <p14:tracePt t="241156" x="4598988" y="1160463"/>
          <p14:tracePt t="241190" x="4625975" y="1152525"/>
          <p14:tracePt t="241223" x="4670425" y="1133475"/>
          <p14:tracePt t="241247" x="4697413" y="1133475"/>
          <p14:tracePt t="241326" x="4705350" y="1187450"/>
          <p14:tracePt t="241356" x="4724400" y="1214438"/>
          <p14:tracePt t="241390" x="4751388" y="1322388"/>
          <p14:tracePt t="241423" x="4751388" y="1393825"/>
          <p14:tracePt t="241456" x="4751388" y="1401763"/>
          <p14:tracePt t="241623" x="4751388" y="1411288"/>
          <p14:tracePt t="254641" x="4732338" y="1490663"/>
          <p14:tracePt t="254675" x="4687888" y="1670050"/>
          <p14:tracePt t="254708" x="4670425" y="1741488"/>
          <p14:tracePt t="254758" x="4625975" y="1803400"/>
          <p14:tracePt t="254782" x="4572000" y="1973263"/>
          <p14:tracePt t="254812" x="4527550" y="2125663"/>
          <p14:tracePt t="254845" x="4483100" y="2160588"/>
          <p14:tracePt t="254875" x="4473575" y="2160588"/>
          <p14:tracePt t="255258" x="4473575" y="2170113"/>
          <p14:tracePt t="255725" x="4465638" y="2170113"/>
          <p14:tracePt t="255958" x="4465638" y="2187575"/>
          <p14:tracePt t="256008" x="4446588" y="2179638"/>
          <p14:tracePt t="256048" x="4429125" y="2278063"/>
          <p14:tracePt t="256079" x="4419600" y="2322513"/>
          <p14:tracePt t="256125" x="4446588" y="2366963"/>
          <p14:tracePt t="256158" x="4446588" y="2428875"/>
          <p14:tracePt t="256225" x="4438650" y="2446338"/>
          <p14:tracePt t="256258" x="4419600" y="2509838"/>
          <p14:tracePt t="256328" x="4411663" y="2527300"/>
          <p14:tracePt t="256375" x="4402138" y="2536825"/>
          <p14:tracePt t="256425" x="4394200" y="2554288"/>
          <p14:tracePt t="256458" x="4367213" y="2554288"/>
          <p14:tracePt t="256491" x="4313238" y="2571750"/>
          <p14:tracePt t="256515" x="4241800" y="2589213"/>
          <p14:tracePt t="256549" x="4089400" y="2608263"/>
          <p14:tracePt t="256579" x="4000500" y="2608263"/>
          <p14:tracePt t="256611" x="3956050" y="2608263"/>
          <p14:tracePt t="256658" x="3938588" y="2616200"/>
          <p14:tracePt t="256691" x="3902075" y="2616200"/>
          <p14:tracePt t="256742" x="3894138" y="2625725"/>
          <p14:tracePt t="256812" x="3884613" y="2625725"/>
          <p14:tracePt t="256875" x="3875088" y="2625725"/>
          <p14:tracePt t="257049" x="3867150" y="2625725"/>
          <p14:tracePt t="257111" x="3857625" y="2625725"/>
          <p14:tracePt t="257142" x="3848100" y="2616200"/>
          <p14:tracePt t="257725" x="3848100" y="2581275"/>
          <p14:tracePt t="257758" x="3830638" y="2536825"/>
          <p14:tracePt t="257782" x="3830638" y="2500313"/>
          <p14:tracePt t="257813" x="3822700" y="2428875"/>
          <p14:tracePt t="257846" x="3776663" y="2384425"/>
          <p14:tracePt t="257878" x="3697288" y="2349500"/>
          <p14:tracePt t="257908" x="3643313" y="2339975"/>
          <p14:tracePt t="257942" x="3598863" y="2330450"/>
          <p14:tracePt t="257975" x="3554413" y="2312988"/>
          <p14:tracePt t="258008" x="3394075" y="2312988"/>
          <p14:tracePt t="258032" x="3322638" y="2312988"/>
          <p14:tracePt t="258049" x="3276600" y="2312988"/>
          <p14:tracePt t="258079" x="3241675" y="2322513"/>
          <p14:tracePt t="258112" x="3205163" y="2330450"/>
          <p14:tracePt t="258142" x="3187700" y="2339975"/>
          <p14:tracePt t="258175" x="3179763" y="2384425"/>
          <p14:tracePt t="258208" x="3160713" y="2401888"/>
          <p14:tracePt t="258242" x="3152775" y="2455863"/>
          <p14:tracePt t="258281" x="3152775" y="2527300"/>
          <p14:tracePt t="258312" x="3170238" y="2581275"/>
          <p14:tracePt t="258345" x="3170238" y="2608263"/>
          <p14:tracePt t="258409" x="3187700" y="2625725"/>
          <p14:tracePt t="258442" x="3224213" y="2625725"/>
          <p14:tracePt t="258475" x="3276600" y="2643188"/>
          <p14:tracePt t="258508" x="3330575" y="2670175"/>
          <p14:tracePt t="258532" x="3411538" y="2679700"/>
          <p14:tracePt t="258550" x="3455988" y="2679700"/>
          <p14:tracePt t="258579" x="3589338" y="2679700"/>
          <p14:tracePt t="258612" x="3776663" y="2679700"/>
          <p14:tracePt t="258642" x="3956050" y="2724150"/>
          <p14:tracePt t="258675" x="4027488" y="2732088"/>
          <p14:tracePt t="258758" x="4037013" y="2714625"/>
          <p14:tracePt t="258783" x="4044950" y="2670175"/>
          <p14:tracePt t="258812" x="4044950" y="2616200"/>
          <p14:tracePt t="258845" x="4027488" y="2544763"/>
          <p14:tracePt t="258875" x="3990975" y="2509838"/>
          <p14:tracePt t="258909" x="3956050" y="2465388"/>
          <p14:tracePt t="258942" x="3902075" y="2455863"/>
          <p14:tracePt t="258975" x="3875088" y="2455863"/>
          <p14:tracePt t="259008" x="3822700" y="2446338"/>
          <p14:tracePt t="259033" x="3768725" y="2428875"/>
          <p14:tracePt t="259065" x="3705225" y="2420938"/>
          <p14:tracePt t="259096" x="3660775" y="2420938"/>
          <p14:tracePt t="259142" x="3652838" y="2411413"/>
          <p14:tracePt t="259192" x="3633788" y="2411413"/>
          <p14:tracePt t="259242" x="3598863" y="2455863"/>
          <p14:tracePt t="259275" x="3589338" y="2527300"/>
          <p14:tracePt t="259299" x="3581400" y="2598738"/>
          <p14:tracePt t="259329" x="3581400" y="2660650"/>
          <p14:tracePt t="259362" x="3616325" y="2706688"/>
          <p14:tracePt t="259392" x="3670300" y="2724150"/>
          <p14:tracePt t="259425" x="3714750" y="2741613"/>
          <p14:tracePt t="259459" x="3759200" y="2741613"/>
          <p14:tracePt t="259492" x="3803650" y="2724150"/>
          <p14:tracePt t="259525" x="3840163" y="2714625"/>
          <p14:tracePt t="259549" x="3867150" y="2706688"/>
          <p14:tracePt t="259579" x="3894138" y="2687638"/>
          <p14:tracePt t="259612" x="3902075" y="2670175"/>
          <p14:tracePt t="259642" x="3911600" y="2625725"/>
          <p14:tracePt t="259675" x="3911600" y="2571750"/>
          <p14:tracePt t="259709" x="3911600" y="2527300"/>
          <p14:tracePt t="259742" x="3902075" y="2509838"/>
          <p14:tracePt t="259767" x="3867150" y="2492375"/>
          <p14:tracePt t="259799" x="3813175" y="2455863"/>
          <p14:tracePt t="259829" x="3786188" y="2446338"/>
          <p14:tracePt t="259862" x="3724275" y="2438400"/>
          <p14:tracePt t="259892" x="3670300" y="2446338"/>
          <p14:tracePt t="259926" x="3633788" y="2455863"/>
          <p14:tracePt t="259959" x="3625850" y="2455863"/>
          <p14:tracePt t="259992" x="3608388" y="2465388"/>
          <p14:tracePt t="260016" x="3589338" y="2465388"/>
          <p14:tracePt t="260049" x="3562350" y="2482850"/>
          <p14:tracePt t="260079" x="3544888" y="2492375"/>
          <p14:tracePt t="260125" x="3527425" y="2500313"/>
          <p14:tracePt t="260159" x="3527425" y="2536825"/>
          <p14:tracePt t="260192" x="3527425" y="2563813"/>
          <p14:tracePt t="260225" x="3527425" y="2635250"/>
          <p14:tracePt t="260259" x="3527425" y="2697163"/>
          <p14:tracePt t="260283" x="3536950" y="2741613"/>
          <p14:tracePt t="260316" x="3536950" y="2768600"/>
          <p14:tracePt t="260346" x="3554413" y="2778125"/>
          <p14:tracePt t="260378" x="3608388" y="2795588"/>
          <p14:tracePt t="260409" x="3633788" y="2803525"/>
          <p14:tracePt t="260442" x="3660775" y="2803525"/>
          <p14:tracePt t="260475" x="3705225" y="2803525"/>
          <p14:tracePt t="260509" x="3768725" y="2795588"/>
          <p14:tracePt t="260532" x="3786188" y="2795588"/>
          <p14:tracePt t="260612" x="3786188" y="2778125"/>
          <p14:tracePt t="260642" x="3795713" y="2768600"/>
          <p14:tracePt t="260675" x="3813175" y="2741613"/>
          <p14:tracePt t="260725" x="3822700" y="2714625"/>
          <p14:tracePt t="260759" x="3830638" y="2697163"/>
          <p14:tracePt t="260783" x="3840163" y="2679700"/>
          <p14:tracePt t="260813" x="3840163" y="2660650"/>
          <p14:tracePt t="260846" x="3840163" y="2635250"/>
          <p14:tracePt t="260875" x="3840163" y="2571750"/>
          <p14:tracePt t="260909" x="3848100" y="2536825"/>
          <p14:tracePt t="260992" x="3848100" y="2527300"/>
          <p14:tracePt t="261025" x="3840163" y="2517775"/>
          <p14:tracePt t="261049" x="3840163" y="2509838"/>
          <p14:tracePt t="269643" x="3429000" y="2813050"/>
          <p14:tracePt t="269676" x="3276600" y="2901950"/>
          <p14:tracePt t="269816" x="3044825" y="2759075"/>
          <p14:tracePt t="269848" x="2965450" y="2706688"/>
          <p14:tracePt t="269880" x="2946400" y="2679700"/>
          <p14:tracePt t="269910" x="2938463" y="2554288"/>
          <p14:tracePt t="269943" x="2928938" y="2357438"/>
          <p14:tracePt t="269977" x="2901950" y="2241550"/>
          <p14:tracePt t="270010" x="2884488" y="2214563"/>
          <p14:tracePt t="270160" x="2973388" y="2197100"/>
          <p14:tracePt t="270193" x="3205163" y="2268538"/>
          <p14:tracePt t="270226" x="3473450" y="2438400"/>
          <p14:tracePt t="270260" x="3697288" y="2589213"/>
          <p14:tracePt t="270300" x="3990975" y="2741613"/>
          <p14:tracePt t="270331" x="4375150" y="2867025"/>
          <p14:tracePt t="270363" x="4589463" y="2874963"/>
          <p14:tracePt t="270393" x="4660900" y="2830513"/>
          <p14:tracePt t="270427" x="4848225" y="2625725"/>
          <p14:tracePt t="270460" x="5108575" y="2143125"/>
          <p14:tracePt t="270478" x="5126038" y="1946275"/>
          <p14:tracePt t="270510" x="5143500" y="1751013"/>
          <p14:tracePt t="270535" x="5143500" y="1652588"/>
          <p14:tracePt t="270553" x="5143500" y="1571625"/>
          <p14:tracePt t="270581" x="5143500" y="1527175"/>
          <p14:tracePt t="270614" x="5116513" y="1509713"/>
          <p14:tracePt t="270643" x="5099050" y="1509713"/>
          <p14:tracePt t="270677" x="5045075" y="1509713"/>
          <p14:tracePt t="270710" x="4830763" y="1527175"/>
          <p14:tracePt t="270743" x="4545013" y="1589088"/>
          <p14:tracePt t="270769" x="4419600" y="1643063"/>
          <p14:tracePt t="270847" x="4500563" y="1714500"/>
          <p14:tracePt t="270880" x="4795838" y="1785938"/>
          <p14:tracePt t="270910" x="5303838" y="1839913"/>
          <p14:tracePt t="270943" x="5741988" y="1839913"/>
          <p14:tracePt t="270977" x="5938838" y="1893888"/>
          <p14:tracePt t="271010" x="6064250" y="2044700"/>
          <p14:tracePt t="271034" x="6108700" y="2143125"/>
          <p14:tracePt t="271051" x="6116638" y="2278063"/>
          <p14:tracePt t="271080" x="6089650" y="2687638"/>
          <p14:tracePt t="271113" x="6081713" y="3179763"/>
          <p14:tracePt t="271143" x="6045200" y="3455988"/>
          <p14:tracePt t="271177" x="6045200" y="3714750"/>
          <p14:tracePt t="271210" x="6054725" y="3867150"/>
          <p14:tracePt t="271243" x="6161088" y="4162425"/>
          <p14:tracePt t="271277" x="6303963" y="4545013"/>
          <p14:tracePt t="271301" x="6357938" y="4670425"/>
          <p14:tracePt t="271331" x="6367463" y="4706938"/>
          <p14:tracePt t="271363" x="6357938" y="4759325"/>
          <p14:tracePt t="271394" x="6251575" y="4867275"/>
          <p14:tracePt t="271427" x="5884863" y="5027613"/>
          <p14:tracePt t="271460" x="5483225" y="5162550"/>
          <p14:tracePt t="271493" x="5116513" y="5241925"/>
          <p14:tracePt t="271518" x="4875213" y="5241925"/>
          <p14:tracePt t="271550" x="4679950" y="5295900"/>
          <p14:tracePt t="271581" x="4589463" y="5322888"/>
          <p14:tracePt t="271613" x="4402138" y="5357813"/>
          <p14:tracePt t="271643" x="4357688" y="5367338"/>
          <p14:tracePt t="271677" x="4251325" y="5295900"/>
          <p14:tracePt t="271710" x="4108450" y="4992688"/>
          <p14:tracePt t="271743" x="3884613" y="4625975"/>
          <p14:tracePt t="271777" x="3759200" y="4206875"/>
          <p14:tracePt t="271801" x="3724275" y="3840163"/>
          <p14:tracePt t="271831" x="3687763" y="3446463"/>
          <p14:tracePt t="271863" x="3660775" y="3259138"/>
          <p14:tracePt t="271893" x="3581400" y="3143250"/>
          <p14:tracePt t="271927" x="3438525" y="2955925"/>
          <p14:tracePt t="271960" x="3268663" y="2778125"/>
          <p14:tracePt t="271993" x="3232150" y="2732088"/>
          <p14:tracePt t="272027" x="3232150" y="2625725"/>
          <p14:tracePt t="272051" x="3295650" y="2500313"/>
          <p14:tracePt t="272081" x="3340100" y="2455863"/>
          <p14:tracePt t="272113" x="3509963" y="2295525"/>
          <p14:tracePt t="272143" x="3608388" y="2241550"/>
          <p14:tracePt t="272177" x="4037013" y="2206625"/>
          <p14:tracePt t="272210" x="4473575" y="2197100"/>
          <p14:tracePt t="272243" x="4857750" y="2135188"/>
          <p14:tracePt t="272277" x="5000625" y="2116138"/>
          <p14:tracePt t="272301" x="5054600" y="2116138"/>
          <p14:tracePt t="272331" x="5108575" y="2116138"/>
          <p14:tracePt t="272380" x="5116513" y="2116138"/>
          <p14:tracePt t="272550" x="5116513" y="2125663"/>
          <p14:tracePt t="272568" x="5295900" y="2187575"/>
          <p14:tracePt t="272597" x="5724525" y="2241550"/>
          <p14:tracePt t="272630" x="6018213" y="2224088"/>
          <p14:tracePt t="272660" x="6232525" y="2197100"/>
          <p14:tracePt t="272693" x="6278563" y="2170113"/>
          <p14:tracePt t="272727" x="6330950" y="2116138"/>
          <p14:tracePt t="272760" x="6375400" y="2063750"/>
          <p14:tracePt t="272784" x="6394450" y="2027238"/>
          <p14:tracePt t="272817" x="6456363" y="1955800"/>
          <p14:tracePt t="272848" x="6518275" y="1884363"/>
          <p14:tracePt t="272880" x="6545263" y="1874838"/>
          <p14:tracePt t="272910" x="6554788" y="1874838"/>
          <p14:tracePt t="272944" x="6608763" y="1849438"/>
          <p14:tracePt t="272977" x="6670675" y="1830388"/>
          <p14:tracePt t="273010" x="6680200" y="1822450"/>
          <p14:tracePt t="273034" x="6707188" y="1803400"/>
          <p14:tracePt t="273051" x="6707188" y="1795463"/>
          <p14:tracePt t="273097" x="6707188" y="1785938"/>
          <p14:tracePt t="273130" x="6707188" y="1751013"/>
          <p14:tracePt t="273177" x="6707188" y="1714500"/>
          <p14:tracePt t="273210" x="6707188" y="1670050"/>
          <p14:tracePt t="273244" x="6707188" y="1660525"/>
          <p14:tracePt t="273277" x="6707188" y="1652588"/>
          <p14:tracePt t="273444" x="6707188" y="1633538"/>
          <p14:tracePt t="273550" x="6707188" y="1625600"/>
          <p14:tracePt t="273598" x="6707188" y="1608138"/>
          <p14:tracePt t="273630" x="6707188" y="1554163"/>
          <p14:tracePt t="273661" x="6707188" y="1517650"/>
          <p14:tracePt t="273694" x="6707188" y="1465263"/>
          <p14:tracePt t="273727" x="6707188" y="1411288"/>
          <p14:tracePt t="274034" x="6707188" y="1438275"/>
          <p14:tracePt t="274051" x="6707188" y="1455738"/>
          <p14:tracePt t="274084" x="6707188" y="1490663"/>
          <p14:tracePt t="274114" x="6707188" y="1509713"/>
          <p14:tracePt t="278394" x="6796088" y="1625600"/>
          <p14:tracePt t="278428" x="7072313" y="2152650"/>
          <p14:tracePt t="278461" x="7180263" y="2536825"/>
          <p14:tracePt t="278494" x="7232650" y="3009900"/>
          <p14:tracePt t="278528" x="7259638" y="3492500"/>
          <p14:tracePt t="278551" x="7350125" y="3751263"/>
          <p14:tracePt t="278569" x="7358063" y="3867150"/>
          <p14:tracePt t="278598" x="7358063" y="4019550"/>
          <p14:tracePt t="278631" x="7358063" y="4143375"/>
          <p14:tracePt t="278661" x="7375525" y="4286250"/>
          <p14:tracePt t="278694" x="7375525" y="4438650"/>
          <p14:tracePt t="278728" x="7358063" y="4616450"/>
          <p14:tracePt t="278761" x="7340600" y="4741863"/>
          <p14:tracePt t="278794" x="7340600" y="4911725"/>
          <p14:tracePt t="278818" x="7313613" y="5064125"/>
          <p14:tracePt t="278849" x="7340600" y="5126038"/>
          <p14:tracePt t="278881" x="7385050" y="5162550"/>
          <p14:tracePt t="278911" x="7545388" y="5187950"/>
          <p14:tracePt t="278944" x="7894638" y="5197475"/>
          <p14:tracePt t="278978" x="8224838" y="5162550"/>
          <p14:tracePt t="279011" x="8447088" y="5162550"/>
          <p14:tracePt t="279044" x="8474075" y="5162550"/>
          <p14:tracePt t="279068" x="8501063" y="5162550"/>
          <p14:tracePt t="279098" x="8555038" y="5143500"/>
          <p14:tracePt t="279131" x="8599488" y="5099050"/>
          <p14:tracePt t="279161" x="8724900" y="5081588"/>
          <p14:tracePt t="279194" x="8769350" y="5045075"/>
          <p14:tracePt t="279228" x="8813800" y="4992688"/>
          <p14:tracePt t="279261" x="8912225" y="4911725"/>
          <p14:tracePt t="279294" x="8966200" y="4857750"/>
          <p14:tracePt t="279318" x="8983663" y="4830763"/>
          <p14:tracePt t="279348" x="9018588" y="4741863"/>
          <p14:tracePt t="279381" x="9072563" y="4608513"/>
          <p14:tracePt t="279411" x="9109075" y="4421188"/>
          <p14:tracePt t="279444" x="9126538" y="4081463"/>
          <p14:tracePt t="279478" x="9099550" y="3571875"/>
          <p14:tracePt t="279511" x="9090025" y="3152775"/>
          <p14:tracePt t="279535" x="9109075" y="2946400"/>
          <p14:tracePt t="279552" x="9109075" y="2795588"/>
          <p14:tracePt t="279582" x="9082088" y="2339975"/>
          <p14:tracePt t="279614" x="9045575" y="2017713"/>
          <p14:tracePt t="279648" x="9037638" y="1866900"/>
          <p14:tracePt t="279662" x="9018588" y="1849438"/>
          <p14:tracePt t="279694" x="8974138" y="1679575"/>
          <p14:tracePt t="279728" x="8902700" y="1509713"/>
          <p14:tracePt t="279761" x="8769350" y="1419225"/>
          <p14:tracePt t="279785" x="8616950" y="1312863"/>
          <p14:tracePt t="279819" x="8269288" y="1241425"/>
          <p14:tracePt t="279848" x="7983538" y="1241425"/>
          <p14:tracePt t="279881" x="7680325" y="1250950"/>
          <p14:tracePt t="279911" x="7402513" y="1276350"/>
          <p14:tracePt t="279944" x="7313613" y="1303338"/>
          <p14:tracePt t="279978" x="7259638" y="1330325"/>
          <p14:tracePt t="280011" x="7161213" y="1374775"/>
          <p14:tracePt t="280044" x="6921500" y="1473200"/>
          <p14:tracePt t="280068" x="6778625" y="1562100"/>
          <p14:tracePt t="280098" x="6688138" y="1679575"/>
          <p14:tracePt t="280131" x="6643688" y="1874838"/>
          <p14:tracePt t="280161" x="6653213" y="2241550"/>
          <p14:tracePt t="280194" x="6688138" y="2874963"/>
          <p14:tracePt t="280228" x="6724650" y="3313113"/>
          <p14:tracePt t="280261" x="6715125" y="3867150"/>
          <p14:tracePt t="280294" x="6715125" y="4429125"/>
          <p14:tracePt t="280334" x="6724650" y="4822825"/>
          <p14:tracePt t="280365" x="6751638" y="5153025"/>
          <p14:tracePt t="280395" x="6769100" y="5305425"/>
          <p14:tracePt t="280428" x="6804025" y="5411788"/>
          <p14:tracePt t="280461" x="6867525" y="5519738"/>
          <p14:tracePt t="280494" x="7108825" y="5572125"/>
          <p14:tracePt t="280528" x="7421563" y="5643563"/>
          <p14:tracePt t="280552" x="7589838" y="5662613"/>
          <p14:tracePt t="280569" x="7697788" y="5662613"/>
          <p14:tracePt t="280599" x="7885113" y="5635625"/>
          <p14:tracePt t="280631" x="8001000" y="5554663"/>
          <p14:tracePt t="280661" x="8099425" y="5483225"/>
          <p14:tracePt t="280694" x="8259763" y="5421313"/>
          <p14:tracePt t="280728" x="8402638" y="5384800"/>
          <p14:tracePt t="280761" x="8537575" y="5349875"/>
          <p14:tracePt t="280795" x="8688388" y="5322888"/>
          <p14:tracePt t="280818" x="8697913" y="5313363"/>
          <p14:tracePt t="280864" x="8742363" y="5295900"/>
          <p14:tracePt t="280898" x="9018588" y="5241925"/>
          <p14:tracePt t="280928" x="9045575" y="5207000"/>
          <p14:tracePt t="280961" x="9064625" y="5091113"/>
          <p14:tracePt t="280994" x="9090025" y="4724400"/>
          <p14:tracePt t="281028" x="9082088" y="4241800"/>
          <p14:tracePt t="281052" x="9082088" y="3884613"/>
          <p14:tracePt t="281085" x="9045575" y="3232150"/>
          <p14:tracePt t="281115" x="8966200" y="2401888"/>
          <p14:tracePt t="281144" x="8902700" y="1633538"/>
          <p14:tracePt t="281178" x="8875713" y="1214438"/>
          <p14:tracePt t="281211" x="8858250" y="1009650"/>
          <p14:tracePt t="281244" x="8858250" y="901700"/>
          <p14:tracePt t="281278" x="8823325" y="830263"/>
          <p14:tracePt t="281302" x="8778875" y="776288"/>
          <p14:tracePt t="281335" x="8715375" y="741363"/>
          <p14:tracePt t="281365" x="8501063" y="731838"/>
          <p14:tracePt t="281398" x="7983538" y="776288"/>
          <p14:tracePt t="281428" x="7439025" y="776288"/>
          <p14:tracePt t="281461" x="6911975" y="776288"/>
          <p14:tracePt t="281495" x="6643688" y="822325"/>
          <p14:tracePt t="281528" x="6635750" y="822325"/>
          <p14:tracePt t="281834" x="6643688" y="3224213"/>
          <p14:tracePt t="281866" x="6956425" y="5975350"/>
          <p14:tracePt t="281898" x="7081838" y="6510338"/>
          <p14:tracePt t="281928" x="7081838" y="6519863"/>
          <p14:tracePt t="282045" x="7081838" y="6510338"/>
          <p14:tracePt t="282068" x="7089775" y="6500813"/>
          <p14:tracePt t="282099" x="7089775" y="6411913"/>
          <p14:tracePt t="282131" x="7089775" y="6251575"/>
          <p14:tracePt t="282162" x="7089775" y="6118225"/>
          <p14:tracePt t="282195" x="7089775" y="5867400"/>
          <p14:tracePt t="282228" x="6992938" y="5554663"/>
          <p14:tracePt t="282261" x="6921500" y="5286375"/>
          <p14:tracePt t="282285" x="6894513" y="5170488"/>
          <p14:tracePt t="282318" x="6875463" y="5091113"/>
          <p14:tracePt t="282349" x="6840538" y="5037138"/>
          <p14:tracePt t="282381" x="6813550" y="4992688"/>
          <p14:tracePt t="282478" x="6804025" y="4965700"/>
          <p14:tracePt t="282511" x="6786563" y="4956175"/>
          <p14:tracePt t="282545" x="6769100" y="4938713"/>
          <p14:tracePt t="282585" x="6751638" y="4894263"/>
          <p14:tracePt t="282615" x="6742113" y="4894263"/>
          <p14:tracePt t="284615" x="6296025" y="5259388"/>
          <p14:tracePt t="284649" x="5143500" y="5768975"/>
          <p14:tracePt t="284678" x="5027613" y="5768975"/>
          <p14:tracePt t="284762" x="4902200" y="5537200"/>
          <p14:tracePt t="284786" x="4803775" y="5394325"/>
          <p14:tracePt t="284819" x="4705350" y="5259388"/>
          <p14:tracePt t="284849" x="4697413" y="5224463"/>
          <p14:tracePt t="284881" x="4679950" y="5162550"/>
          <p14:tracePt t="284912" x="4670425" y="5091113"/>
          <p14:tracePt t="284945" x="4670425" y="5000625"/>
          <p14:tracePt t="284978" x="4670425" y="4992688"/>
          <p14:tracePt t="285365" x="4652963" y="4902200"/>
          <p14:tracePt t="285399" x="4589463" y="4635500"/>
          <p14:tracePt t="285429" x="4545013" y="4500563"/>
          <p14:tracePt t="285462" x="4510088" y="4411663"/>
          <p14:tracePt t="285495" x="4483100" y="4367213"/>
          <p14:tracePt t="285528" x="4465638" y="4322763"/>
          <p14:tracePt t="285552" x="4456113" y="4295775"/>
          <p14:tracePt t="285570" x="4446588" y="4278313"/>
          <p14:tracePt t="285600" x="4419600" y="4268788"/>
          <p14:tracePt t="285632" x="4394200" y="4268788"/>
          <p14:tracePt t="285662" x="4367213" y="4233863"/>
          <p14:tracePt t="285695" x="4340225" y="4224338"/>
          <p14:tracePt t="285728" x="4313238" y="4197350"/>
          <p14:tracePt t="286062" x="4384675" y="4197350"/>
          <p14:tracePt t="286086" x="4473575" y="4241800"/>
          <p14:tracePt t="286116" x="4589463" y="4268788"/>
          <p14:tracePt t="286148" x="4759325" y="4295775"/>
          <p14:tracePt t="286178" x="5081588" y="4295775"/>
          <p14:tracePt t="286212" x="5180013" y="4305300"/>
          <p14:tracePt t="286335" x="5187950" y="4305300"/>
          <p14:tracePt t="286399" x="5135563" y="4179888"/>
          <p14:tracePt t="286413" x="5037138" y="4143375"/>
          <p14:tracePt t="286429" x="4929188" y="4108450"/>
          <p14:tracePt t="286462" x="4545013" y="4037013"/>
          <p14:tracePt t="286495" x="4071938" y="3911600"/>
          <p14:tracePt t="286529" x="3848100" y="3830638"/>
          <p14:tracePt t="286537" x="3795713" y="3822700"/>
          <p14:tracePt t="286553" x="3705225" y="3786188"/>
          <p14:tracePt t="286586" x="3633788" y="3697288"/>
          <p14:tracePt t="286616" x="3598863" y="3571875"/>
          <p14:tracePt t="286648" x="3571875" y="3455988"/>
          <p14:tracePt t="286678" x="3571875" y="3268663"/>
          <p14:tracePt t="286712" x="3581400" y="3160713"/>
          <p14:tracePt t="286745" x="3660775" y="3081338"/>
          <p14:tracePt t="286779" x="3687763" y="3054350"/>
          <p14:tracePt t="286803" x="3697288" y="3027363"/>
          <p14:tracePt t="286835" x="3714750" y="2857500"/>
          <p14:tracePt t="286866" x="3714750" y="2643188"/>
          <p14:tracePt t="286899" x="3714750" y="2366963"/>
          <p14:tracePt t="286929" x="3660775" y="2116138"/>
          <p14:tracePt t="286962" x="3527425" y="1803400"/>
          <p14:tracePt t="286995" x="3438525" y="1670050"/>
          <p14:tracePt t="287029" x="3357563" y="1581150"/>
          <p14:tracePt t="287052" x="3241675" y="1490663"/>
          <p14:tracePt t="287069" x="3108325" y="1446213"/>
          <p14:tracePt t="287102" x="2884488" y="1411288"/>
          <p14:tracePt t="287133" x="2687638" y="1411288"/>
          <p14:tracePt t="287162" x="2517775" y="1411288"/>
          <p14:tracePt t="287195" x="2419350" y="1446213"/>
          <p14:tracePt t="287229" x="2357438" y="1482725"/>
          <p14:tracePt t="287262" x="2259013" y="1616075"/>
          <p14:tracePt t="287295" x="2224088" y="1724025"/>
          <p14:tracePt t="287319" x="2179638" y="1849438"/>
          <p14:tracePt t="287349" x="2152650" y="2063750"/>
          <p14:tracePt t="287383" x="2143125" y="2268538"/>
          <p14:tracePt t="287412" x="2152650" y="2339975"/>
          <p14:tracePt t="287445" x="2197100" y="2492375"/>
          <p14:tracePt t="287479" x="2276475" y="2724150"/>
          <p14:tracePt t="287512" x="2330450" y="2911475"/>
          <p14:tracePt t="287545" x="2374900" y="3152775"/>
          <p14:tracePt t="287569" x="2465388" y="3349625"/>
          <p14:tracePt t="287603" x="2643188" y="3446463"/>
          <p14:tracePt t="287633" x="2847975" y="3492500"/>
          <p14:tracePt t="287662" x="2938463" y="3492500"/>
          <p14:tracePt t="287695" x="3017838" y="3492500"/>
          <p14:tracePt t="287729" x="3197225" y="3429000"/>
          <p14:tracePt t="287762" x="3313113" y="3367088"/>
          <p14:tracePt t="287795" x="3455988" y="3330575"/>
          <p14:tracePt t="287819" x="3527425" y="3330575"/>
          <p14:tracePt t="287899" x="3598863" y="3152775"/>
          <p14:tracePt t="287929" x="3679825" y="2992438"/>
          <p14:tracePt t="287962" x="3705225" y="2840038"/>
          <p14:tracePt t="287995" x="3705225" y="2608263"/>
          <p14:tracePt t="288029" x="3643313" y="2349500"/>
          <p14:tracePt t="288053" x="3589338" y="2206625"/>
          <p14:tracePt t="288070" x="3562350" y="2135188"/>
          <p14:tracePt t="288099" x="3482975" y="2036763"/>
          <p14:tracePt t="288132" x="3394075" y="1965325"/>
          <p14:tracePt t="288162" x="3322638" y="1901825"/>
          <p14:tracePt t="288195" x="3224213" y="1839913"/>
          <p14:tracePt t="288229" x="3125788" y="1803400"/>
          <p14:tracePt t="288262" x="3017838" y="1795463"/>
          <p14:tracePt t="288295" x="2911475" y="1803400"/>
          <p14:tracePt t="288319" x="2705100" y="1803400"/>
          <p14:tracePt t="288352" x="2581275" y="1803400"/>
          <p14:tracePt t="288383" x="2446338" y="1849438"/>
          <p14:tracePt t="288413" x="2366963" y="1893888"/>
          <p14:tracePt t="288445" x="2330450" y="2044700"/>
          <p14:tracePt t="288479" x="2268538" y="2206625"/>
          <p14:tracePt t="288512" x="2224088" y="2581275"/>
          <p14:tracePt t="288546" x="2205038" y="2687638"/>
          <p14:tracePt t="288554" x="2205038" y="2714625"/>
          <p14:tracePt t="288586" x="2205038" y="2830513"/>
          <p14:tracePt t="288616" x="2241550" y="3036888"/>
          <p14:tracePt t="288649" x="2322513" y="3251200"/>
          <p14:tracePt t="288679" x="2384425" y="3402013"/>
          <p14:tracePt t="288712" x="2490788" y="3571875"/>
          <p14:tracePt t="288746" x="2705100" y="3670300"/>
          <p14:tracePt t="288779" x="2867025" y="3768725"/>
          <p14:tracePt t="288803" x="2982913" y="3795713"/>
          <p14:tracePt t="288836" x="3133725" y="3840163"/>
          <p14:tracePt t="288866" x="3313113" y="3840163"/>
          <p14:tracePt t="288899" x="3482975" y="3822700"/>
          <p14:tracePt t="288929" x="3608388" y="3822700"/>
          <p14:tracePt t="288962" x="3687763" y="3813175"/>
          <p14:tracePt t="288995" x="3776663" y="3697288"/>
          <p14:tracePt t="289029" x="3919538" y="3500438"/>
          <p14:tracePt t="289053" x="3956050" y="3411538"/>
          <p14:tracePt t="289070" x="3983038" y="3357563"/>
          <p14:tracePt t="289100" x="4037013" y="3108325"/>
          <p14:tracePt t="289132" x="4054475" y="2741613"/>
          <p14:tracePt t="289162" x="4071938" y="2357438"/>
          <p14:tracePt t="289196" x="4071938" y="2036763"/>
          <p14:tracePt t="289229" x="4027488" y="1857375"/>
          <p14:tracePt t="289262" x="3894138" y="1714500"/>
          <p14:tracePt t="289296" x="3608388" y="1581150"/>
          <p14:tracePt t="289335" x="3375025" y="1527175"/>
          <p14:tracePt t="289366" x="3089275" y="1455738"/>
          <p14:tracePt t="289399" x="2928938" y="1455738"/>
          <p14:tracePt t="289429" x="2786063" y="1428750"/>
          <p14:tracePt t="289462" x="2732088" y="1428750"/>
          <p14:tracePt t="289496" x="2679700" y="1465263"/>
          <p14:tracePt t="289529" x="2608263" y="1517650"/>
          <p14:tracePt t="289553" x="2589213" y="1536700"/>
          <p14:tracePt t="289570" x="2554288" y="1589088"/>
          <p14:tracePt t="289600" x="2509838" y="1652588"/>
          <p14:tracePt t="289632" x="2473325" y="1741488"/>
          <p14:tracePt t="289662" x="2455863" y="1822450"/>
          <p14:tracePt t="289696" x="2419350" y="1893888"/>
          <p14:tracePt t="289729" x="2401888" y="1973263"/>
          <p14:tracePt t="289762" x="2366963" y="2063750"/>
          <p14:tracePt t="289796" x="2339975" y="2135188"/>
          <p14:tracePt t="289819" x="2330450" y="2187575"/>
          <p14:tracePt t="289853" x="2312988" y="2339975"/>
          <p14:tracePt t="289883" x="2295525" y="2509838"/>
          <p14:tracePt t="289913" x="2295525" y="2635250"/>
          <p14:tracePt t="289945" x="2312988" y="2724150"/>
          <p14:tracePt t="289979" x="2357438" y="2840038"/>
          <p14:tracePt t="290012" x="2419350" y="2946400"/>
          <p14:tracePt t="290046" x="2446338" y="2982913"/>
          <p14:tracePt t="290069" x="2473325" y="3027363"/>
          <p14:tracePt t="290100" x="2554288" y="3054350"/>
          <p14:tracePt t="290132" x="2697163" y="3108325"/>
          <p14:tracePt t="290162" x="2840038" y="3197225"/>
          <p14:tracePt t="290196" x="2965450" y="3313113"/>
          <p14:tracePt t="290229" x="3036888" y="3384550"/>
          <p14:tracePt t="290262" x="3054350" y="3429000"/>
          <p14:tracePt t="290296" x="3089275" y="3465513"/>
          <p14:tracePt t="290335" x="3133725" y="3500438"/>
          <p14:tracePt t="290382" x="3152775" y="3509963"/>
          <p14:tracePt t="290429" x="3152775" y="3536950"/>
          <p14:tracePt t="290462" x="3160713" y="3544888"/>
          <p14:tracePt t="290496" x="3170238" y="3554413"/>
          <p14:tracePt t="290529" x="3179763" y="3581400"/>
          <p14:tracePt t="290553" x="3187700" y="3589338"/>
          <p14:tracePt t="292729" x="3482975" y="3687763"/>
          <p14:tracePt t="292763" x="3697288" y="3733800"/>
          <p14:tracePt t="292796" x="3902075" y="3759200"/>
          <p14:tracePt t="292820" x="3946525" y="3759200"/>
          <p14:tracePt t="308371" x="3946525" y="3724275"/>
          <p14:tracePt t="308402" x="3938588" y="3662363"/>
          <p14:tracePt t="308431" x="3938588" y="3554413"/>
          <p14:tracePt t="308464" x="3911600" y="3482975"/>
          <p14:tracePt t="308498" x="3894138" y="3421063"/>
          <p14:tracePt t="308531" x="3867150" y="3375025"/>
          <p14:tracePt t="308564" x="3795713" y="3278188"/>
          <p14:tracePt t="308589" x="3795713" y="3251200"/>
          <p14:tracePt t="308668" x="3786188" y="3224213"/>
          <p14:tracePt t="308698" x="3786188" y="3214688"/>
          <p14:tracePt t="308731" x="3822700" y="3197225"/>
          <p14:tracePt t="308765" x="3875088" y="3170238"/>
          <p14:tracePt t="309098" x="3875088" y="3152775"/>
          <p14:tracePt t="309122" x="3875088" y="3125788"/>
          <p14:tracePt t="309152" x="3884613" y="3089275"/>
          <p14:tracePt t="309185" x="3884613" y="2982913"/>
          <p14:tracePt t="309215" x="3875088" y="2901950"/>
          <p14:tracePt t="309248" x="3867150" y="2857500"/>
          <p14:tracePt t="309331" x="3848100" y="2813050"/>
          <p14:tracePt t="309356" x="3822700" y="2768600"/>
          <p14:tracePt t="309385" x="3813175" y="2741613"/>
          <p14:tracePt t="309418" x="3786188" y="2732088"/>
          <p14:tracePt t="309448" x="3786188" y="2724150"/>
          <p14:tracePt t="309481" x="3776663" y="2714625"/>
          <p14:tracePt t="309515" x="3741738" y="2670175"/>
          <p14:tracePt t="309548" x="3714750" y="2635250"/>
          <p14:tracePt t="309566" x="3697288" y="2625725"/>
          <p14:tracePt t="309605" x="3652838" y="2598738"/>
          <p14:tracePt t="309622" x="3652838" y="2563813"/>
          <p14:tracePt t="309652" x="3589338" y="2509838"/>
          <p14:tracePt t="309681" x="3509963" y="2411413"/>
          <p14:tracePt t="309715" x="3446463" y="2322513"/>
          <p14:tracePt t="309748" x="3384550" y="2251075"/>
          <p14:tracePt t="309781" x="3286125" y="2152650"/>
          <p14:tracePt t="309815" x="3170238" y="2027238"/>
          <p14:tracePt t="309839" x="3143250" y="2017713"/>
          <p14:tracePt t="309872" x="3081338" y="1965325"/>
          <p14:tracePt t="309902" x="3036888" y="1955800"/>
          <p14:tracePt t="309934" x="3017838" y="1928813"/>
          <p14:tracePt t="309965" x="2990850" y="1901825"/>
          <p14:tracePt t="309998" x="2938463" y="1857375"/>
          <p14:tracePt t="310031" x="2928938" y="1830388"/>
          <p14:tracePt t="310121" x="2884488" y="1795463"/>
          <p14:tracePt t="310152" x="2795588" y="1704975"/>
          <p14:tracePt t="310181" x="2741613" y="1679575"/>
          <p14:tracePt t="310215" x="2732088" y="1652588"/>
          <p14:tracePt t="310248" x="2732088" y="1643063"/>
          <p14:tracePt t="310315" x="2687638" y="1608138"/>
          <p14:tracePt t="310338" x="2670175" y="1581150"/>
          <p14:tracePt t="310372" x="2633663" y="1554163"/>
          <p14:tracePt t="310402" x="2589213" y="1527175"/>
          <p14:tracePt t="310431" x="2544763" y="1500188"/>
          <p14:tracePt t="310465" x="2490788" y="1482725"/>
          <p14:tracePt t="310498" x="2482850" y="1482725"/>
          <p14:tracePt t="310599" x="2482850" y="1465263"/>
          <p14:tracePt t="310638" x="2482850" y="1455738"/>
          <p14:tracePt t="310669" x="2527300" y="1455738"/>
          <p14:tracePt t="310698" x="2633663" y="1455738"/>
          <p14:tracePt t="310731" x="2901950" y="1428750"/>
          <p14:tracePt t="310765" x="3187700" y="1374775"/>
          <p14:tracePt t="310798" x="3357563" y="1357313"/>
          <p14:tracePt t="310831" x="3419475" y="1357313"/>
          <p14:tracePt t="310855" x="3473450" y="1357313"/>
          <p14:tracePt t="310885" x="3554413" y="1330325"/>
          <p14:tracePt t="310918" x="3660775" y="1322388"/>
          <p14:tracePt t="310948" x="3768725" y="1312863"/>
          <p14:tracePt t="310982" x="3938588" y="1312863"/>
          <p14:tracePt t="311015" x="4089400" y="1295400"/>
          <p14:tracePt t="311048" x="4232275" y="1295400"/>
          <p14:tracePt t="311066" x="4286250" y="1303338"/>
          <p14:tracePt t="311105" x="4367213" y="1312863"/>
          <p14:tracePt t="311136" x="4411663" y="1312863"/>
          <p14:tracePt t="311198" x="4446588" y="1312863"/>
          <p14:tracePt t="311232" x="4456113" y="1312863"/>
          <p14:tracePt t="311282" x="4473575" y="1312863"/>
          <p14:tracePt t="311482" x="4276725" y="1312863"/>
          <p14:tracePt t="311515" x="3956050" y="1330325"/>
          <p14:tracePt t="311548" x="3517900" y="1322388"/>
          <p14:tracePt t="311566" x="3179763" y="1303338"/>
          <p14:tracePt t="311588" x="3036888" y="1312863"/>
          <p14:tracePt t="311622" x="2536825" y="1357313"/>
          <p14:tracePt t="311652" x="2295525" y="1401763"/>
          <p14:tracePt t="311682" x="2170113" y="1401763"/>
          <p14:tracePt t="311715" x="2152650" y="1411288"/>
          <p14:tracePt t="311948" x="2187575" y="1401763"/>
          <p14:tracePt t="311982" x="2339975" y="1401763"/>
          <p14:tracePt t="312015" x="2527300" y="1374775"/>
          <p14:tracePt t="312048" x="2840038" y="1330325"/>
          <p14:tracePt t="312066" x="3017838" y="1312863"/>
          <p14:tracePt t="312104" x="3411538" y="1312863"/>
          <p14:tracePt t="312136" x="3822700" y="1312863"/>
          <p14:tracePt t="312169" x="4241800" y="1268413"/>
          <p14:tracePt t="312198" x="4608513" y="1268413"/>
          <p14:tracePt t="312231" x="4822825" y="1250950"/>
          <p14:tracePt t="312265" x="4921250" y="1250950"/>
          <p14:tracePt t="312298" x="4965700" y="1250950"/>
          <p14:tracePt t="312332" x="5037138" y="1250950"/>
          <p14:tracePt t="312355" x="5108575" y="1250950"/>
          <p14:tracePt t="312386" x="5116513" y="1250950"/>
          <p14:tracePt t="312435" x="5153025" y="1250950"/>
          <p14:tracePt t="312621" x="5089525" y="1250950"/>
          <p14:tracePt t="312652" x="5018088" y="1241425"/>
          <p14:tracePt t="312685" x="4822825" y="1258888"/>
          <p14:tracePt t="312715" x="4473575" y="1322388"/>
          <p14:tracePt t="312748" x="4152900" y="1357313"/>
          <p14:tracePt t="312782" x="3894138" y="1357313"/>
          <p14:tracePt t="312815" x="3822700" y="1374775"/>
          <p14:tracePt t="312839" x="3786188" y="1384300"/>
          <p14:tracePt t="312872" x="3768725" y="1393825"/>
          <p14:tracePt t="369888" x="3697288" y="1490663"/>
          <p14:tracePt t="369912" x="3643313" y="1598613"/>
          <p14:tracePt t="369945" x="3633788" y="1679575"/>
          <p14:tracePt t="369976" x="3625850" y="1704975"/>
          <p14:tracePt t="370022" x="3608388" y="1741488"/>
          <p14:tracePt t="370055" x="3571875" y="1785938"/>
          <p14:tracePt t="370073" x="3562350" y="1785938"/>
          <p14:tracePt t="370106" x="3544888" y="1849438"/>
          <p14:tracePt t="370122" x="3536950" y="1866900"/>
          <p14:tracePt t="370146" x="3509963" y="1884363"/>
          <p14:tracePt t="370179" x="3490913" y="1901825"/>
          <p14:tracePt t="370209" x="3438525" y="1901825"/>
          <p14:tracePt t="370241" x="3429000" y="1901825"/>
          <p14:tracePt t="370288" x="3419475" y="1901825"/>
          <p14:tracePt t="370338" x="3402013" y="1920875"/>
          <p14:tracePt t="370388" x="3367088" y="1938338"/>
          <p14:tracePt t="370412" x="3357563" y="1946275"/>
          <p14:tracePt t="370445" x="3348038" y="1955800"/>
          <p14:tracePt t="370555" x="3348038" y="1965325"/>
          <p14:tracePt t="370742" x="3322638" y="1965325"/>
          <p14:tracePt t="370772" x="3295650" y="1973263"/>
          <p14:tracePt t="370805" x="3286125" y="1973263"/>
          <p14:tracePt t="370922" x="3268663" y="1982788"/>
          <p14:tracePt t="407443" x="3455988" y="2116138"/>
          <p14:tracePt t="407482" x="3670300" y="2241550"/>
          <p14:tracePt t="407513" x="3724275" y="2286000"/>
          <p14:tracePt t="407576" x="3776663" y="2322513"/>
          <p14:tracePt t="407609" x="3830638" y="2349500"/>
          <p14:tracePt t="407643" x="3848100" y="2366963"/>
          <p14:tracePt t="407676" x="3911600" y="2401888"/>
          <p14:tracePt t="407710" x="4125913" y="2465388"/>
          <p14:tracePt t="407733" x="4276725" y="2581275"/>
          <p14:tracePt t="407764" x="4295775" y="2616200"/>
          <p14:tracePt t="408160" x="4313238" y="2616200"/>
          <p14:tracePt t="408249" x="4357688" y="2625725"/>
          <p14:tracePt t="408280" x="4375150" y="2625725"/>
          <p14:tracePt t="408310" x="4402138" y="2625725"/>
          <p14:tracePt t="408560" x="4411663" y="2625725"/>
          <p14:tracePt t="408960" x="4419600" y="2652713"/>
          <p14:tracePt t="408983" x="4429125" y="2687638"/>
          <p14:tracePt t="409014" x="4429125" y="2714625"/>
          <p14:tracePt t="409843" x="4446588" y="2714625"/>
          <p14:tracePt t="409893" x="4473575" y="2714625"/>
          <p14:tracePt t="409926" x="4500563" y="2714625"/>
          <p14:tracePt t="410176" x="4527550" y="2706688"/>
          <p14:tracePt t="410226" x="4572000" y="2706688"/>
          <p14:tracePt t="410247" x="4589463" y="2706688"/>
          <p14:tracePt t="410280" x="4625975" y="2706688"/>
          <p14:tracePt t="410310" x="4643438" y="2706688"/>
          <p14:tracePt t="410343" x="4687888" y="2706688"/>
          <p14:tracePt t="410377" x="4697413" y="2706688"/>
          <p14:tracePt t="410576" x="4714875" y="2706688"/>
          <p14:tracePt t="410610" x="4724400" y="2706688"/>
          <p14:tracePt t="410677" x="4732338" y="2706688"/>
          <p14:tracePt t="410827" x="4741863" y="2706688"/>
          <p14:tracePt t="410877" x="4751388" y="2706688"/>
          <p14:tracePt t="411030" x="4768850" y="2706688"/>
          <p14:tracePt t="411193" x="4776788" y="2706688"/>
          <p14:tracePt t="413210" x="4786313" y="2706688"/>
          <p14:tracePt t="413263" x="4840288" y="2706688"/>
          <p14:tracePt t="413297" x="4902200" y="2706688"/>
          <p14:tracePt t="413327" x="4946650" y="2706688"/>
          <p14:tracePt t="413360" x="4973638" y="2706688"/>
          <p14:tracePt t="413394" x="5108575" y="2687638"/>
          <p14:tracePt t="413411" x="5207000" y="2679700"/>
          <p14:tracePt t="413444" x="5313363" y="2652713"/>
          <p14:tracePt t="413467" x="5411788" y="2652713"/>
          <p14:tracePt t="413500" x="5554663" y="2635250"/>
          <p14:tracePt t="413531" x="5929313" y="2589213"/>
          <p14:tracePt t="413564" x="6180138" y="2536825"/>
          <p14:tracePt t="413578" x="6197600" y="2509838"/>
          <p14:tracePt t="413610" x="6224588" y="2492375"/>
          <p14:tracePt t="413644" x="6232525" y="2482850"/>
          <p14:tracePt t="413694" x="6259513" y="2349500"/>
          <p14:tracePt t="413734" x="6286500" y="2108200"/>
          <p14:tracePt t="413764" x="6278563" y="2027238"/>
          <p14:tracePt t="413797" x="6251575" y="1973263"/>
          <p14:tracePt t="413827" x="6232525" y="1928813"/>
          <p14:tracePt t="413860" x="6207125" y="1901825"/>
          <p14:tracePt t="413894" x="6161088" y="1803400"/>
          <p14:tracePt t="413927" x="6064250" y="1724025"/>
          <p14:tracePt t="413952" x="6018213" y="1670050"/>
          <p14:tracePt t="413984" x="5938838" y="1562100"/>
          <p14:tracePt t="414015" x="5830888" y="1490663"/>
          <p14:tracePt t="414047" x="5732463" y="1419225"/>
          <p14:tracePt t="414077" x="5626100" y="1357313"/>
          <p14:tracePt t="414111" x="5545138" y="1285875"/>
          <p14:tracePt t="414144" x="5492750" y="1223963"/>
          <p14:tracePt t="414177" x="5411788" y="1169988"/>
          <p14:tracePt t="414210" x="5357813" y="1125538"/>
          <p14:tracePt t="414250" x="5303838" y="1116013"/>
          <p14:tracePt t="414281" x="5251450" y="1098550"/>
          <p14:tracePt t="414314" x="5126038" y="1089025"/>
          <p14:tracePt t="414344" x="5010150" y="1071563"/>
          <p14:tracePt t="414377" x="4867275" y="1036638"/>
          <p14:tracePt t="414410" x="4670425" y="990600"/>
          <p14:tracePt t="414444" x="4438650" y="919163"/>
          <p14:tracePt t="414467" x="4286250" y="884238"/>
          <p14:tracePt t="414500" x="4187825" y="847725"/>
          <p14:tracePt t="414531" x="4116388" y="847725"/>
          <p14:tracePt t="414564" x="4071938" y="830263"/>
          <p14:tracePt t="414578" x="4054475" y="830263"/>
          <p14:tracePt t="414610" x="4017963" y="822325"/>
          <p14:tracePt t="414644" x="3983038" y="822325"/>
          <p14:tracePt t="414677" x="3929063" y="822325"/>
          <p14:tracePt t="414710" x="3902075" y="839788"/>
          <p14:tracePt t="414734" x="3875088" y="866775"/>
          <p14:tracePt t="414764" x="3867150" y="911225"/>
          <p14:tracePt t="414797" x="3857625" y="955675"/>
          <p14:tracePt t="414827" x="3857625" y="1000125"/>
          <p14:tracePt t="414860" x="3894138" y="1089025"/>
          <p14:tracePt t="414894" x="3929063" y="1125538"/>
          <p14:tracePt t="414927" x="3983038" y="1152525"/>
          <p14:tracePt t="414960" x="4017963" y="1160463"/>
          <p14:tracePt t="414984" x="4054475" y="1179513"/>
          <p14:tracePt t="415014" x="4108450" y="1223963"/>
          <p14:tracePt t="415047" x="4205288" y="1258888"/>
          <p14:tracePt t="415077" x="4251325" y="1258888"/>
          <p14:tracePt t="415095" x="4286250" y="1268413"/>
          <p14:tracePt t="415128" x="4340225" y="1268413"/>
          <p14:tracePt t="415160" x="4375150" y="1268413"/>
          <p14:tracePt t="415194" x="4394200" y="1285875"/>
          <p14:tracePt t="415250" x="4419600" y="1285875"/>
          <p14:tracePt t="415281" x="4527550" y="1312863"/>
          <p14:tracePt t="415314" x="4572000" y="1312863"/>
          <p14:tracePt t="415344" x="4608513" y="1312863"/>
          <p14:tracePt t="415394" x="4616450" y="1312863"/>
          <p14:tracePt t="465603" x="4554538" y="1822450"/>
          <p14:tracePt t="465617" x="4581525" y="2108200"/>
          <p14:tracePt t="465650" x="4660900" y="2500313"/>
          <p14:tracePt t="465683" x="4616450" y="3027363"/>
          <p14:tracePt t="465716" x="4500563" y="3840163"/>
          <p14:tracePt t="465750" x="4322763" y="4921250"/>
          <p14:tracePt t="465774" x="4313238" y="5527675"/>
          <p14:tracePt t="465808" x="4608513" y="6019800"/>
          <p14:tracePt t="465838" x="4697413" y="6340475"/>
          <p14:tracePt t="465870" x="4724400" y="6707188"/>
          <p14:tracePt t="465900" x="4803775" y="6778625"/>
          <p14:tracePt t="465933" x="4813300" y="6778625"/>
          <p14:tracePt t="466024" x="4956175" y="6635750"/>
          <p14:tracePt t="466055" x="4938713" y="6411913"/>
          <p14:tracePt t="466087" x="4867275" y="6340475"/>
          <p14:tracePt t="466118" x="4803775" y="6340475"/>
          <p14:tracePt t="466150" x="4660900" y="6340475"/>
          <p14:tracePt t="466183" x="4598988" y="6340475"/>
          <p14:tracePt t="466267" x="4768850" y="6340475"/>
          <p14:tracePt t="466290" x="5054600" y="6340475"/>
          <p14:tracePt t="466321" x="5224463" y="6305550"/>
          <p14:tracePt t="466370" x="5180013" y="6242050"/>
          <p14:tracePt t="466400" x="5037138" y="6215063"/>
          <p14:tracePt t="466433" x="4956175" y="6215063"/>
          <p14:tracePt t="466534" x="5081588" y="6180138"/>
          <p14:tracePt t="466620" x="5027613" y="6207125"/>
          <p14:tracePt t="466650" x="4973638" y="6215063"/>
          <p14:tracePt t="466683" x="4929188" y="6224588"/>
          <p14:tracePt t="466783" x="4983163" y="6207125"/>
          <p14:tracePt t="466917" x="4465638" y="6153150"/>
          <p14:tracePt t="466950" x="4394200" y="6143625"/>
          <p14:tracePt t="467024" x="4473575" y="6143625"/>
          <p14:tracePt t="467057" x="4562475" y="6118225"/>
          <p14:tracePt t="467088" x="4572000" y="6118225"/>
          <p14:tracePt t="467167" x="4197350" y="6118225"/>
          <p14:tracePt t="467200" x="4108450" y="6126163"/>
          <p14:tracePt t="467250" x="4625975" y="6091238"/>
          <p14:tracePt t="467274" x="5000625" y="5983288"/>
          <p14:tracePt t="467305" x="5153025" y="5975350"/>
          <p14:tracePt t="467337" x="5160963" y="5975350"/>
          <p14:tracePt t="467400" x="5064125" y="5975350"/>
          <p14:tracePt t="467434" x="4911725" y="6019800"/>
          <p14:tracePt t="467534" x="5089525" y="5983288"/>
          <p14:tracePt t="467573" x="5099050" y="5983288"/>
          <p14:tracePt t="467667" x="4894263" y="6010275"/>
          <p14:tracePt t="467700" x="4759325" y="6019800"/>
          <p14:tracePt t="467790" x="5045075" y="6010275"/>
          <p14:tracePt t="467824" x="5126038" y="5975350"/>
          <p14:tracePt t="467900" x="4956175" y="6019800"/>
          <p14:tracePt t="467934" x="4724400" y="6118225"/>
          <p14:tracePt t="467967" x="4670425" y="6135688"/>
          <p14:tracePt t="468034" x="4884738" y="6099175"/>
          <p14:tracePt t="468073" x="4911725" y="6091238"/>
          <p14:tracePt t="468167" x="4884738" y="6126163"/>
          <p14:tracePt t="468200" x="4830763" y="6153150"/>
          <p14:tracePt t="468234" x="4822825" y="6153150"/>
        </p14:tracePtLst>
      </p14:laserTraceLst>
    </p:ext>
  </p:extLs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14601"/>
            <a:ext cx="8229600" cy="1362075"/>
          </a:xfrm>
        </p:spPr>
        <p:txBody>
          <a:bodyPr/>
          <a:lstStyle/>
          <a:p>
            <a:pPr algn="ctr"/>
            <a:r>
              <a:rPr lang="en-US" dirty="0" smtClean="0"/>
              <a:t>Thank You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44C7BE5-B578-44C2-B697-AD60B2F34A37}" type="slidenum">
              <a:rPr lang="ja-JP" altLang="en-US" smtClean="0"/>
              <a:pPr>
                <a:defRPr/>
              </a:pPr>
              <a:t>18</a:t>
            </a:fld>
            <a:endParaRPr lang="en-US" altLang="ja-JP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859394"/>
      </p:ext>
    </p:extLst>
  </p:cSld>
  <p:clrMapOvr>
    <a:masterClrMapping/>
  </p:clrMapOvr>
  <p:transition advTm="111857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44402" x="0" y="0"/>
        </p14:tracePtLst>
      </p14:laserTraceLst>
    </p:ext>
  </p:extLs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0469745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Layers of Abstraction in Computes Science (CS)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2085375" y="1039903"/>
            <a:ext cx="4632576" cy="3257794"/>
            <a:chOff x="2300535" y="1039903"/>
            <a:chExt cx="4632576" cy="3257794"/>
          </a:xfrm>
        </p:grpSpPr>
        <p:sp>
          <p:nvSpPr>
            <p:cNvPr id="4" name="Rounded Rectangle 3"/>
            <p:cNvSpPr/>
            <p:nvPr/>
          </p:nvSpPr>
          <p:spPr bwMode="auto">
            <a:xfrm>
              <a:off x="2300535" y="1039903"/>
              <a:ext cx="4632576" cy="523864"/>
            </a:xfrm>
            <a:prstGeom prst="round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2200" b="1" dirty="0" smtClean="0">
                  <a:latin typeface="Neo Sans Intel" pitchFamily="34" charset="0"/>
                  <a:cs typeface="Arial" pitchFamily="34" charset="0"/>
                </a:rPr>
                <a:t>Application</a:t>
              </a:r>
            </a:p>
          </p:txBody>
        </p:sp>
        <p:sp>
          <p:nvSpPr>
            <p:cNvPr id="5" name="Rounded Rectangle 4"/>
            <p:cNvSpPr/>
            <p:nvPr/>
          </p:nvSpPr>
          <p:spPr bwMode="auto">
            <a:xfrm>
              <a:off x="2300535" y="1586689"/>
              <a:ext cx="4632576" cy="523864"/>
            </a:xfrm>
            <a:prstGeom prst="round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2200" b="1" dirty="0" smtClean="0">
                  <a:latin typeface="Neo Sans Intel" pitchFamily="34" charset="0"/>
                  <a:cs typeface="Arial" pitchFamily="34" charset="0"/>
                </a:rPr>
                <a:t>Algorithms</a:t>
              </a:r>
            </a:p>
          </p:txBody>
        </p:sp>
        <p:sp>
          <p:nvSpPr>
            <p:cNvPr id="6" name="Rounded Rectangle 5"/>
            <p:cNvSpPr/>
            <p:nvPr/>
          </p:nvSpPr>
          <p:spPr bwMode="auto">
            <a:xfrm>
              <a:off x="2300535" y="2133475"/>
              <a:ext cx="4632576" cy="523864"/>
            </a:xfrm>
            <a:prstGeom prst="round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2200" b="1" dirty="0" smtClean="0">
                  <a:latin typeface="Neo Sans Intel" pitchFamily="34" charset="0"/>
                  <a:cs typeface="Arial" pitchFamily="34" charset="0"/>
                </a:rPr>
                <a:t>Programming Language</a:t>
              </a:r>
            </a:p>
          </p:txBody>
        </p:sp>
        <p:sp>
          <p:nvSpPr>
            <p:cNvPr id="7" name="Rounded Rectangle 6"/>
            <p:cNvSpPr/>
            <p:nvPr/>
          </p:nvSpPr>
          <p:spPr bwMode="auto">
            <a:xfrm>
              <a:off x="2300535" y="2680261"/>
              <a:ext cx="4632576" cy="523864"/>
            </a:xfrm>
            <a:prstGeom prst="round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2200" b="1" dirty="0" smtClean="0">
                  <a:latin typeface="Neo Sans Intel" pitchFamily="34" charset="0"/>
                  <a:cs typeface="Arial" pitchFamily="34" charset="0"/>
                </a:rPr>
                <a:t>Operating System</a:t>
              </a:r>
            </a:p>
          </p:txBody>
        </p:sp>
        <p:sp>
          <p:nvSpPr>
            <p:cNvPr id="8" name="Rounded Rectangle 7"/>
            <p:cNvSpPr/>
            <p:nvPr/>
          </p:nvSpPr>
          <p:spPr bwMode="auto">
            <a:xfrm>
              <a:off x="2300535" y="3227047"/>
              <a:ext cx="4632576" cy="523864"/>
            </a:xfrm>
            <a:prstGeom prst="round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2200" b="1" dirty="0" smtClean="0">
                  <a:latin typeface="Neo Sans Intel" pitchFamily="34" charset="0"/>
                  <a:cs typeface="Arial" pitchFamily="34" charset="0"/>
                </a:rPr>
                <a:t>Instruction Set Architecture</a:t>
              </a:r>
            </a:p>
          </p:txBody>
        </p:sp>
        <p:sp>
          <p:nvSpPr>
            <p:cNvPr id="12" name="Rounded Rectangle 11"/>
            <p:cNvSpPr/>
            <p:nvPr/>
          </p:nvSpPr>
          <p:spPr bwMode="auto">
            <a:xfrm>
              <a:off x="2300535" y="3773833"/>
              <a:ext cx="4632576" cy="523864"/>
            </a:xfrm>
            <a:prstGeom prst="round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2200" b="1" dirty="0" smtClean="0">
                  <a:latin typeface="Neo Sans Intel" pitchFamily="34" charset="0"/>
                  <a:cs typeface="Arial" pitchFamily="34" charset="0"/>
                </a:rPr>
                <a:t>Microarchitecture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2085375" y="4320619"/>
            <a:ext cx="4632576" cy="1617435"/>
            <a:chOff x="2300535" y="4320619"/>
            <a:chExt cx="4632576" cy="1617435"/>
          </a:xfrm>
        </p:grpSpPr>
        <p:sp>
          <p:nvSpPr>
            <p:cNvPr id="9" name="Rounded Rectangle 8"/>
            <p:cNvSpPr/>
            <p:nvPr/>
          </p:nvSpPr>
          <p:spPr bwMode="auto">
            <a:xfrm>
              <a:off x="2300535" y="4320619"/>
              <a:ext cx="4632576" cy="523864"/>
            </a:xfrm>
            <a:prstGeom prst="round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2200" b="1" dirty="0" smtClean="0">
                  <a:latin typeface="Neo Sans Intel" pitchFamily="34" charset="0"/>
                  <a:cs typeface="Arial" pitchFamily="34" charset="0"/>
                </a:rPr>
                <a:t>Gates/Register-Transfer Level (RTL)</a:t>
              </a:r>
            </a:p>
          </p:txBody>
        </p:sp>
        <p:sp>
          <p:nvSpPr>
            <p:cNvPr id="10" name="Rounded Rectangle 9"/>
            <p:cNvSpPr/>
            <p:nvPr/>
          </p:nvSpPr>
          <p:spPr bwMode="auto">
            <a:xfrm>
              <a:off x="2300535" y="4867405"/>
              <a:ext cx="4632576" cy="523864"/>
            </a:xfrm>
            <a:prstGeom prst="round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2200" b="1" dirty="0" smtClean="0">
                  <a:latin typeface="Neo Sans Intel" pitchFamily="34" charset="0"/>
                  <a:cs typeface="Arial" pitchFamily="34" charset="0"/>
                </a:rPr>
                <a:t>Circuits</a:t>
              </a:r>
            </a:p>
          </p:txBody>
        </p:sp>
        <p:sp>
          <p:nvSpPr>
            <p:cNvPr id="11" name="Rounded Rectangle 10"/>
            <p:cNvSpPr/>
            <p:nvPr/>
          </p:nvSpPr>
          <p:spPr bwMode="auto">
            <a:xfrm>
              <a:off x="2300535" y="5414190"/>
              <a:ext cx="4632576" cy="523864"/>
            </a:xfrm>
            <a:prstGeom prst="round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2200" b="1" dirty="0" smtClean="0">
                  <a:latin typeface="Neo Sans Intel" pitchFamily="34" charset="0"/>
                  <a:cs typeface="Arial" pitchFamily="34" charset="0"/>
                </a:rPr>
                <a:t>Physics</a:t>
              </a:r>
            </a:p>
          </p:txBody>
        </p:sp>
      </p:grpSp>
      <p:sp>
        <p:nvSpPr>
          <p:cNvPr id="15" name="Rectangle 14"/>
          <p:cNvSpPr/>
          <p:nvPr/>
        </p:nvSpPr>
        <p:spPr bwMode="auto">
          <a:xfrm>
            <a:off x="2040550" y="941294"/>
            <a:ext cx="4736759" cy="3365368"/>
          </a:xfrm>
          <a:prstGeom prst="rect">
            <a:avLst/>
          </a:prstGeom>
          <a:solidFill>
            <a:schemeClr val="bg1">
              <a:alpha val="90000"/>
            </a:schemeClr>
          </a:solidFill>
          <a:ln w="3175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 smtClean="0"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42" name="Rectangle 41"/>
          <p:cNvSpPr/>
          <p:nvPr/>
        </p:nvSpPr>
        <p:spPr bwMode="auto">
          <a:xfrm>
            <a:off x="2033283" y="4867405"/>
            <a:ext cx="4736759" cy="13482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95000"/>
                </a:schemeClr>
              </a:gs>
              <a:gs pos="100000">
                <a:schemeClr val="bg1">
                  <a:alpha val="29000"/>
                </a:schemeClr>
              </a:gs>
            </a:gsLst>
            <a:lin ang="16200000" scaled="0"/>
            <a:tileRect/>
          </a:gradFill>
          <a:ln w="3175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 smtClean="0"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16" name="Left Brace 15"/>
          <p:cNvSpPr/>
          <p:nvPr/>
        </p:nvSpPr>
        <p:spPr bwMode="auto">
          <a:xfrm>
            <a:off x="1833559" y="4320619"/>
            <a:ext cx="162046" cy="1617435"/>
          </a:xfrm>
          <a:prstGeom prst="leftBrace">
            <a:avLst>
              <a:gd name="adj1" fmla="val 38114"/>
              <a:gd name="adj2" fmla="val 50000"/>
            </a:avLst>
          </a:prstGeom>
          <a:ln>
            <a:headEnd type="none" w="sm" len="sm"/>
            <a:tailEnd type="none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-26901" y="4791193"/>
            <a:ext cx="17660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 smtClean="0">
                <a:latin typeface="Neo Sans Intel" pitchFamily="34" charset="0"/>
              </a:rPr>
              <a:t>Topics of </a:t>
            </a:r>
          </a:p>
          <a:p>
            <a:pPr algn="r"/>
            <a:r>
              <a:rPr lang="en-US" sz="2000" dirty="0" smtClean="0">
                <a:latin typeface="Neo Sans Intel" pitchFamily="34" charset="0"/>
              </a:rPr>
              <a:t>this lecture</a:t>
            </a:r>
          </a:p>
        </p:txBody>
      </p:sp>
      <p:sp>
        <p:nvSpPr>
          <p:cNvPr id="45" name="Right Arrow 44"/>
          <p:cNvSpPr/>
          <p:nvPr/>
        </p:nvSpPr>
        <p:spPr bwMode="auto">
          <a:xfrm rot="16200000">
            <a:off x="6252216" y="4933808"/>
            <a:ext cx="1613647" cy="512305"/>
          </a:xfrm>
          <a:prstGeom prst="rightArrow">
            <a:avLst/>
          </a:prstGeom>
          <a:gradFill flip="none" rotWithShape="1">
            <a:gsLst>
              <a:gs pos="5000">
                <a:schemeClr val="bg1"/>
              </a:gs>
              <a:gs pos="95000">
                <a:schemeClr val="accent1"/>
              </a:gs>
            </a:gsLst>
            <a:lin ang="0" scaled="0"/>
            <a:tileRect/>
          </a:gradFill>
          <a:ln w="3175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 smtClean="0"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7315192" y="4957678"/>
            <a:ext cx="1766045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 smtClean="0">
                <a:solidFill>
                  <a:schemeClr val="accent1"/>
                </a:solidFill>
                <a:latin typeface="Neo Sans Intel" pitchFamily="34" charset="0"/>
              </a:rPr>
              <a:t>Less</a:t>
            </a:r>
            <a:r>
              <a:rPr lang="en-US" sz="1700" dirty="0" smtClean="0">
                <a:latin typeface="Neo Sans Intel" pitchFamily="34" charset="0"/>
              </a:rPr>
              <a:t> about physics, wires and  transistors…</a:t>
            </a:r>
          </a:p>
        </p:txBody>
      </p:sp>
      <p:sp>
        <p:nvSpPr>
          <p:cNvPr id="47" name="Rectangle 46"/>
          <p:cNvSpPr/>
          <p:nvPr/>
        </p:nvSpPr>
        <p:spPr>
          <a:xfrm>
            <a:off x="7315192" y="4345789"/>
            <a:ext cx="1766045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>
                <a:solidFill>
                  <a:schemeClr val="accent1"/>
                </a:solidFill>
                <a:latin typeface="Neo Sans Intel" pitchFamily="34" charset="0"/>
              </a:rPr>
              <a:t>More </a:t>
            </a:r>
            <a:r>
              <a:rPr lang="en-US" sz="1700" dirty="0">
                <a:latin typeface="Neo Sans Intel" pitchFamily="34" charset="0"/>
              </a:rPr>
              <a:t>about logical circuits</a:t>
            </a:r>
          </a:p>
        </p:txBody>
      </p:sp>
      <p:pic>
        <p:nvPicPr>
          <p:cNvPr id="18" name="Audio 17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03304055"/>
      </p:ext>
    </p:extLst>
  </p:cSld>
  <p:clrMapOvr>
    <a:masterClrMapping/>
  </p:clrMapOvr>
  <p:transition advTm="137749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8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2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  <p:bldLst>
      <p:bldP spid="15" grpId="0" animBg="1"/>
      <p:bldP spid="42" grpId="0" animBg="1"/>
      <p:bldP spid="16" grpId="0" animBg="1"/>
      <p:bldP spid="17" grpId="0"/>
      <p:bldP spid="45" grpId="0" animBg="1"/>
      <p:bldP spid="46" grpId="0"/>
      <p:bldP spid="47" grpId="0"/>
    </p:bldLst>
  </p:timing>
  <p:extLst mod="1">
    <p:ext uri="{3A86A75C-4F4B-4683-9AE1-C65F6400EC91}">
      <p14:laserTraceLst xmlns:p14="http://schemas.microsoft.com/office/powerpoint/2010/main">
        <p14:tracePtLst>
          <p14:tracePt t="1901" x="3697288" y="5268913"/>
          <p14:tracePt t="1931" x="3170238" y="5126038"/>
          <p14:tracePt t="1964" x="2741613" y="4929188"/>
          <p14:tracePt t="1997" x="2589213" y="4805363"/>
          <p14:tracePt t="2030" x="2500313" y="4687888"/>
          <p14:tracePt t="2064" x="2419350" y="4564063"/>
          <p14:tracePt t="2104" x="2411413" y="4554538"/>
          <p14:tracePt t="2214" x="2384425" y="4537075"/>
          <p14:tracePt t="6982" x="2384425" y="4697413"/>
          <p14:tracePt t="6983" x="2401888" y="4751388"/>
          <p14:tracePt t="7031" x="2490788" y="5438775"/>
          <p14:tracePt t="7065" x="2490788" y="6108700"/>
          <p14:tracePt t="7182" x="2598738" y="6813550"/>
          <p14:tracePt t="7183" x="2670175" y="6813550"/>
          <p14:tracePt t="7231" x="3660775" y="6850063"/>
          <p14:tracePt t="7281" x="5000625" y="6850063"/>
          <p14:tracePt t="7315" x="6518275" y="6707188"/>
          <p14:tracePt t="7331" x="7037388" y="6581775"/>
          <p14:tracePt t="7348" x="7429500" y="6483350"/>
          <p14:tracePt t="7365" x="7724775" y="6429375"/>
          <p14:tracePt t="7381" x="7929563" y="6376988"/>
          <p14:tracePt t="7385" x="8027988" y="6323013"/>
          <p14:tracePt t="7431" x="8402638" y="6207125"/>
          <p14:tracePt t="7465" x="8545513" y="6091238"/>
          <p14:tracePt t="7498" x="8599488" y="6027738"/>
          <p14:tracePt t="7531" x="8609013" y="5956300"/>
          <p14:tracePt t="7565" x="8609013" y="5813425"/>
          <p14:tracePt t="7588" x="8501063" y="5572125"/>
          <p14:tracePt t="7619" x="8394700" y="5384800"/>
          <p14:tracePt t="7651" x="8037513" y="5268913"/>
          <p14:tracePt t="7681" x="7778750" y="5180013"/>
          <p14:tracePt t="7715" x="7493000" y="5153025"/>
          <p14:tracePt t="7748" x="7358063" y="5153025"/>
          <p14:tracePt t="7798" x="7296150" y="5153025"/>
          <p14:tracePt t="7822" x="7278688" y="5170488"/>
          <p14:tracePt t="7855" x="7278688" y="5180013"/>
          <p14:tracePt t="7885" x="7269163" y="5180013"/>
          <p14:tracePt t="7918" x="7224713" y="5180013"/>
          <p14:tracePt t="7948" x="7180263" y="5180013"/>
          <p14:tracePt t="7981" x="7135813" y="5153025"/>
          <p14:tracePt t="8015" x="7018338" y="5054600"/>
          <p14:tracePt t="8048" x="6946900" y="5010150"/>
          <p14:tracePt t="8066" x="6921500" y="4973638"/>
          <p14:tracePt t="8089" x="6858000" y="4876800"/>
          <p14:tracePt t="8119" x="6732588" y="4733925"/>
          <p14:tracePt t="8151" x="6680200" y="4679950"/>
          <p14:tracePt t="8265" x="6572250" y="4662488"/>
          <p14:tracePt t="8298" x="6357938" y="4662488"/>
          <p14:tracePt t="8322" x="6064250" y="4652963"/>
          <p14:tracePt t="8355" x="5921375" y="4652963"/>
          <p14:tracePt t="8385" x="5724525" y="4652963"/>
          <p14:tracePt t="8418" x="5473700" y="4652963"/>
          <p14:tracePt t="8448" x="5214938" y="4652963"/>
          <p14:tracePt t="8482" x="4894263" y="4652963"/>
          <p14:tracePt t="8515" x="4670425" y="4635500"/>
          <p14:tracePt t="8548" x="4518025" y="4608513"/>
          <p14:tracePt t="8566" x="4483100" y="4608513"/>
          <p14:tracePt t="8588" x="4411663" y="4608513"/>
          <p14:tracePt t="8622" x="4044950" y="4581525"/>
          <p14:tracePt t="8652" x="3660775" y="4564063"/>
          <p14:tracePt t="8682" x="3473450" y="4564063"/>
          <p14:tracePt t="8715" x="3322638" y="4554538"/>
          <p14:tracePt t="8748" x="3295650" y="4537075"/>
          <p14:tracePt t="8798" x="3276600" y="4537075"/>
          <p14:tracePt t="8885" x="3214688" y="4537075"/>
          <p14:tracePt t="8918" x="3089275" y="4545013"/>
          <p14:tracePt t="8948" x="2938463" y="4554538"/>
          <p14:tracePt t="8982" x="2776538" y="4554538"/>
          <p14:tracePt t="9015" x="2589213" y="4572000"/>
          <p14:tracePt t="9048" x="2500313" y="4581525"/>
          <p14:tracePt t="9072" x="2401888" y="4581525"/>
          <p14:tracePt t="9105" x="2322513" y="4581525"/>
          <p14:tracePt t="9135" x="2312988" y="4581525"/>
          <p14:tracePt t="9168" x="2295525" y="4591050"/>
          <p14:tracePt t="9248" x="2276475" y="4616450"/>
          <p14:tracePt t="9282" x="2268538" y="4670425"/>
          <p14:tracePt t="9315" x="2268538" y="4714875"/>
          <p14:tracePt t="9339" x="2268538" y="4768850"/>
          <p14:tracePt t="9369" x="2268538" y="4849813"/>
          <p14:tracePt t="9402" x="2268538" y="4894263"/>
          <p14:tracePt t="9431" x="2312988" y="4938713"/>
          <p14:tracePt t="9465" x="2347913" y="4948238"/>
          <p14:tracePt t="9498" x="2384425" y="4948238"/>
          <p14:tracePt t="9531" x="2446338" y="4948238"/>
          <p14:tracePt t="9565" x="2660650" y="4948238"/>
          <p14:tracePt t="9588" x="2919413" y="4911725"/>
          <p14:tracePt t="9619" x="3170238" y="4911725"/>
          <p14:tracePt t="9651" x="3446463" y="4911725"/>
          <p14:tracePt t="9682" x="3679825" y="4929188"/>
          <p14:tracePt t="9715" x="3776663" y="4929188"/>
          <p14:tracePt t="9748" x="3946525" y="4938713"/>
          <p14:tracePt t="9782" x="4340225" y="4956175"/>
          <p14:tracePt t="9815" x="4741863" y="4956175"/>
          <p14:tracePt t="9839" x="4840288" y="4956175"/>
          <p14:tracePt t="9869" x="4921250" y="4956175"/>
          <p14:tracePt t="9902" x="4956175" y="4956175"/>
          <p14:tracePt t="9932" x="4983163" y="4956175"/>
          <p14:tracePt t="10105" x="4983163" y="4948238"/>
          <p14:tracePt t="10532" x="4992688" y="4948238"/>
          <p14:tracePt t="13549" x="4894263" y="5064125"/>
          <p14:tracePt t="13567" x="4884738" y="5064125"/>
          <p14:tracePt t="13638" x="4830763" y="5091113"/>
          <p14:tracePt t="13667" x="4813300" y="5091113"/>
          <p14:tracePt t="13749" x="4679950" y="5091113"/>
          <p14:tracePt t="13782" x="4537075" y="5072063"/>
          <p14:tracePt t="13816" x="4473575" y="5072063"/>
          <p14:tracePt t="13872" x="4473575" y="5064125"/>
          <p14:tracePt t="13936" x="4394200" y="5037138"/>
          <p14:tracePt t="13965" x="4322763" y="5019675"/>
          <p14:tracePt t="13999" x="4259263" y="5019675"/>
          <p14:tracePt t="14032" x="4197350" y="5019675"/>
          <p14:tracePt t="14065" x="4133850" y="5019675"/>
          <p14:tracePt t="14089" x="4071938" y="5019675"/>
          <p14:tracePt t="14123" x="3911600" y="5010150"/>
          <p14:tracePt t="14153" x="3822700" y="5010150"/>
          <p14:tracePt t="14182" x="3759200" y="5010150"/>
          <p14:tracePt t="14215" x="3751263" y="5000625"/>
          <p14:tracePt t="14339" x="3884613" y="5000625"/>
          <p14:tracePt t="14373" x="4125913" y="4992688"/>
          <p14:tracePt t="14403" x="4313238" y="4992688"/>
          <p14:tracePt t="14435" x="4822825" y="4973638"/>
          <p14:tracePt t="14465" x="5330825" y="4983163"/>
          <p14:tracePt t="14499" x="5741988" y="4983163"/>
          <p14:tracePt t="14532" x="6581775" y="4973638"/>
          <p14:tracePt t="14565" x="6929438" y="4956175"/>
          <p14:tracePt t="14589" x="6965950" y="4948238"/>
          <p14:tracePt t="14832" x="6946900" y="4938713"/>
          <p14:tracePt t="14856" x="6894513" y="4911725"/>
          <p14:tracePt t="14886" x="6858000" y="4911725"/>
          <p14:tracePt t="14949" x="6831013" y="4911725"/>
          <p14:tracePt t="14982" x="6751638" y="4902200"/>
          <p14:tracePt t="15016" x="6661150" y="4894263"/>
          <p14:tracePt t="15033" x="6643688" y="4894263"/>
          <p14:tracePt t="15066" x="6635750" y="4894263"/>
          <p14:tracePt t="15089" x="6608763" y="4894263"/>
          <p14:tracePt t="15123" x="6572250" y="4894263"/>
          <p14:tracePt t="15153" x="6527800" y="4894263"/>
          <p14:tracePt t="15182" x="6483350" y="4894263"/>
          <p14:tracePt t="15216" x="6438900" y="4894263"/>
          <p14:tracePt t="15249" x="6357938" y="4894263"/>
          <p14:tracePt t="15282" x="6269038" y="4894263"/>
          <p14:tracePt t="15316" x="6018213" y="4894263"/>
          <p14:tracePt t="15324" x="5973763" y="4894263"/>
          <p14:tracePt t="15356" x="5786438" y="4867275"/>
          <p14:tracePt t="15386" x="5616575" y="4849813"/>
          <p14:tracePt t="15419" x="5564188" y="4849813"/>
          <p14:tracePt t="15449" x="5473700" y="4849813"/>
          <p14:tracePt t="15482" x="5278438" y="4849813"/>
          <p14:tracePt t="15516" x="4911725" y="4840288"/>
          <p14:tracePt t="15533" x="4759325" y="4840288"/>
          <p14:tracePt t="15565" x="4589463" y="4857750"/>
          <p14:tracePt t="15590" x="4500563" y="4857750"/>
          <p14:tracePt t="15623" x="4456113" y="4857750"/>
          <p14:tracePt t="15653" x="4429125" y="4857750"/>
          <p14:tracePt t="15682" x="4340225" y="4867275"/>
          <p14:tracePt t="15716" x="4133850" y="4884738"/>
          <p14:tracePt t="15733" x="4027488" y="4884738"/>
          <p14:tracePt t="15766" x="3884613" y="4884738"/>
          <p14:tracePt t="15799" x="3867150" y="4884738"/>
          <p14:tracePt t="16032" x="3714750" y="4884738"/>
          <p14:tracePt t="16066" x="3608388" y="4884738"/>
          <p14:tracePt t="16089" x="3581400" y="4884738"/>
          <p14:tracePt t="16123" x="3554413" y="4884738"/>
          <p14:tracePt t="16199" x="3527425" y="4884738"/>
          <p14:tracePt t="16232" x="3482975" y="4884738"/>
          <p14:tracePt t="16266" x="3402013" y="4894263"/>
          <p14:tracePt t="16299" x="3348038" y="4894263"/>
          <p14:tracePt t="16332" x="3340100" y="4894263"/>
          <p14:tracePt t="16403" x="3322638" y="4894263"/>
          <p14:tracePt t="16686" x="3384550" y="4894263"/>
          <p14:tracePt t="16716" x="3554413" y="4876800"/>
          <p14:tracePt t="16749" x="3795713" y="4857750"/>
          <p14:tracePt t="16782" x="3983038" y="4857750"/>
          <p14:tracePt t="16816" x="4170363" y="4849813"/>
          <p14:tracePt t="16840" x="4518025" y="4849813"/>
          <p14:tracePt t="16870" x="5108575" y="4849813"/>
          <p14:tracePt t="16903" x="5786438" y="4911725"/>
          <p14:tracePt t="16933" x="6286500" y="4911725"/>
          <p14:tracePt t="16966" x="6608763" y="4911725"/>
          <p14:tracePt t="16999" x="6894513" y="4884738"/>
          <p14:tracePt t="17033" x="7027863" y="4867275"/>
          <p14:tracePt t="17066" x="7045325" y="4867275"/>
          <p14:tracePt t="17153" x="7045325" y="4840288"/>
          <p14:tracePt t="17183" x="6992938" y="4741863"/>
          <p14:tracePt t="17216" x="6921500" y="4697413"/>
          <p14:tracePt t="17249" x="6796088" y="4643438"/>
          <p14:tracePt t="17282" x="6589713" y="4616450"/>
          <p14:tracePt t="17316" x="6394450" y="4591050"/>
          <p14:tracePt t="17340" x="6278563" y="4572000"/>
          <p14:tracePt t="17370" x="6037263" y="4572000"/>
          <p14:tracePt t="17402" x="5840413" y="4625975"/>
          <p14:tracePt t="17436" x="5715000" y="4652963"/>
          <p14:tracePt t="17466" x="5653088" y="4670425"/>
          <p14:tracePt t="17499" x="5616575" y="4679950"/>
          <p14:tracePt t="17532" x="5608638" y="4679950"/>
          <p14:tracePt t="17622" x="5608638" y="4697413"/>
          <p14:tracePt t="18433" x="5608638" y="4724400"/>
          <p14:tracePt t="18466" x="5643563" y="4724400"/>
          <p14:tracePt t="18670" x="5670550" y="4724400"/>
          <p14:tracePt t="18700" x="5707063" y="4724400"/>
          <p14:tracePt t="18886" x="5715000" y="4714875"/>
          <p14:tracePt t="19333" x="5661025" y="4714875"/>
          <p14:tracePt t="19357" x="5545138" y="4714875"/>
          <p14:tracePt t="19387" x="5197475" y="4751388"/>
          <p14:tracePt t="19420" x="4759325" y="4768850"/>
          <p14:tracePt t="19450" x="4483100" y="4786313"/>
          <p14:tracePt t="19483" x="4133850" y="4795838"/>
          <p14:tracePt t="19516" x="4000500" y="4795838"/>
          <p14:tracePt t="19550" x="3679825" y="4795838"/>
          <p14:tracePt t="19567" x="3544888" y="4778375"/>
          <p14:tracePt t="19590" x="3367088" y="4768850"/>
          <p14:tracePt t="19624" x="3197225" y="4768850"/>
          <p14:tracePt t="19653" x="3081338" y="4759325"/>
          <p14:tracePt t="19683" x="3044825" y="4759325"/>
          <p14:tracePt t="21373" x="3089275" y="4759325"/>
          <p14:tracePt t="21404" x="3152775" y="4759325"/>
          <p14:tracePt t="21433" x="3179763" y="4759325"/>
          <p14:tracePt t="21466" x="3224213" y="4759325"/>
          <p14:tracePt t="21500" x="3259138" y="4741863"/>
          <p14:tracePt t="21533" x="3295650" y="4733925"/>
          <p14:tracePt t="21566" x="3340100" y="4733925"/>
          <p14:tracePt t="21590" x="3357563" y="4733925"/>
          <p14:tracePt t="21621" x="3402013" y="4759325"/>
          <p14:tracePt t="21653" x="3411538" y="4768850"/>
          <p14:tracePt t="21783" x="3419475" y="4778375"/>
          <p14:tracePt t="21936" x="3429000" y="4778375"/>
          <p14:tracePt t="21967" x="3455988" y="4778375"/>
          <p14:tracePt t="22000" x="3465513" y="4778375"/>
          <p14:tracePt t="22033" x="3473450" y="4778375"/>
          <p14:tracePt t="22100" x="3482975" y="4778375"/>
          <p14:tracePt t="22966" x="3500438" y="4778375"/>
          <p14:tracePt t="23000" x="3509963" y="4778375"/>
          <p14:tracePt t="23067" x="3527425" y="4778375"/>
          <p14:tracePt t="23106" x="3536950" y="4778375"/>
          <p14:tracePt t="23517" x="3446463" y="4768850"/>
          <p14:tracePt t="23550" x="3348038" y="4768850"/>
          <p14:tracePt t="23568" x="3313113" y="4768850"/>
          <p14:tracePt t="23590" x="3276600" y="4759325"/>
          <p14:tracePt t="23624" x="3224213" y="4759325"/>
          <p14:tracePt t="23654" x="3152775" y="4759325"/>
          <p14:tracePt t="23686" x="3125788" y="4759325"/>
          <p14:tracePt t="23717" x="3081338" y="4759325"/>
          <p14:tracePt t="23750" x="3017838" y="4741863"/>
          <p14:tracePt t="23783" x="2857500" y="4741863"/>
          <p14:tracePt t="23817" x="2732088" y="4733925"/>
          <p14:tracePt t="23840" x="2697163" y="4733925"/>
          <p14:tracePt t="23874" x="2652713" y="4724400"/>
          <p14:tracePt t="23920" x="2571750" y="4697413"/>
          <p14:tracePt t="23950" x="2509838" y="4697413"/>
          <p14:tracePt t="23984" x="2419350" y="4697413"/>
          <p14:tracePt t="24017" x="2384425" y="4687888"/>
          <p14:tracePt t="24123" x="2374900" y="4687888"/>
          <p14:tracePt t="24154" x="2322513" y="4652963"/>
          <p14:tracePt t="24187" x="2303463" y="4616450"/>
          <p14:tracePt t="24217" x="2303463" y="4598988"/>
          <p14:tracePt t="24250" x="2303463" y="4545013"/>
          <p14:tracePt t="24333" x="2312988" y="4537075"/>
          <p14:tracePt t="24390" x="2322513" y="4537075"/>
          <p14:tracePt t="24437" x="2330450" y="4537075"/>
          <p14:tracePt t="24467" x="2347913" y="4537075"/>
          <p14:tracePt t="24500" x="2374900" y="4537075"/>
          <p14:tracePt t="24533" x="2465388" y="4537075"/>
          <p14:tracePt t="24567" x="2517775" y="4564063"/>
          <p14:tracePt t="24590" x="2581275" y="4572000"/>
          <p14:tracePt t="24624" x="2598738" y="4572000"/>
          <p14:tracePt t="24654" x="2625725" y="4572000"/>
          <p14:tracePt t="24920" x="2598738" y="4564063"/>
          <p14:tracePt t="24950" x="2571750" y="4564063"/>
          <p14:tracePt t="24984" x="2527300" y="4545013"/>
          <p14:tracePt t="25017" x="2465388" y="4545013"/>
          <p14:tracePt t="25050" x="2419350" y="4537075"/>
          <p14:tracePt t="25068" x="2401888" y="4519613"/>
          <p14:tracePt t="25090" x="2357438" y="4510088"/>
          <p14:tracePt t="25124" x="2312988" y="4519613"/>
          <p14:tracePt t="25154" x="2268538" y="4537075"/>
          <p14:tracePt t="25187" x="2232025" y="4545013"/>
          <p14:tracePt t="25217" x="2214563" y="4554538"/>
          <p14:tracePt t="25284" x="2205038" y="4564063"/>
          <p14:tracePt t="25334" x="2197100" y="4581525"/>
          <p14:tracePt t="25404" x="2187575" y="4608513"/>
          <p14:tracePt t="25437" x="2187575" y="4635500"/>
          <p14:tracePt t="25467" x="2187575" y="4643438"/>
          <p14:tracePt t="25500" x="2187575" y="4662488"/>
          <p14:tracePt t="25534" x="2187575" y="4687888"/>
          <p14:tracePt t="25567" x="2187575" y="4751388"/>
          <p14:tracePt t="25733" x="2197100" y="4759325"/>
          <p14:tracePt t="25767" x="2214563" y="4768850"/>
          <p14:tracePt t="25800" x="2232025" y="4805363"/>
          <p14:tracePt t="25834" x="2259013" y="4813300"/>
          <p14:tracePt t="25904" x="2268538" y="4813300"/>
          <p14:tracePt t="25937" x="2303463" y="4813300"/>
          <p14:tracePt t="25967" x="2339975" y="4813300"/>
          <p14:tracePt t="26000" x="2401888" y="4822825"/>
          <p14:tracePt t="26033" x="2438400" y="4822825"/>
          <p14:tracePt t="26067" x="2455863" y="4822825"/>
          <p14:tracePt t="26108" x="2473325" y="4822825"/>
          <p14:tracePt t="26154" x="2527300" y="4830763"/>
          <p14:tracePt t="26187" x="2554288" y="4830763"/>
          <p14:tracePt t="26250" x="2571750" y="4830763"/>
          <p14:tracePt t="26350" x="2589213" y="4830763"/>
          <p14:tracePt t="26390" x="2643188" y="4830763"/>
          <p14:tracePt t="26438" x="2670175" y="4830763"/>
          <p14:tracePt t="26467" x="2679700" y="4822825"/>
          <p14:tracePt t="26550" x="2687638" y="4822825"/>
          <p14:tracePt t="26767" x="2697163" y="4822825"/>
          <p14:tracePt t="26800" x="2705100" y="4822825"/>
          <p14:tracePt t="26850" x="2732088" y="4822825"/>
          <p14:tracePt t="43409" x="2741613" y="4849813"/>
          <p14:tracePt t="43440" x="2741613" y="4948238"/>
          <p14:tracePt t="43469" x="2741613" y="4956175"/>
          <p14:tracePt t="43552" x="2741613" y="4973638"/>
          <p14:tracePt t="43570" x="2732088" y="4983163"/>
          <p14:tracePt t="43619" x="2705100" y="5010150"/>
          <p14:tracePt t="43642" x="2705100" y="5019675"/>
          <p14:tracePt t="43769" x="2768600" y="5019675"/>
          <p14:tracePt t="43802" x="3009900" y="5064125"/>
          <p14:tracePt t="43836" x="3616325" y="5116513"/>
          <p14:tracePt t="43869" x="4402138" y="5064125"/>
          <p14:tracePt t="43894" x="4822825" y="5010150"/>
          <p14:tracePt t="43924" x="5037138" y="4973638"/>
          <p14:tracePt t="43956" x="5224463" y="4929188"/>
          <p14:tracePt t="43986" x="5456238" y="4902200"/>
          <p14:tracePt t="44019" x="5483225" y="4902200"/>
          <p14:tracePt t="44052" x="5537200" y="4911725"/>
          <p14:tracePt t="44070" x="5581650" y="4911725"/>
          <p14:tracePt t="44102" x="5653088" y="4948238"/>
          <p14:tracePt t="44126" x="5670550" y="4983163"/>
          <p14:tracePt t="44159" x="5724525" y="5037138"/>
          <p14:tracePt t="44190" x="5830888" y="5153025"/>
          <p14:tracePt t="44219" x="5867400" y="5170488"/>
          <p14:tracePt t="44286" x="5884863" y="5224463"/>
          <p14:tracePt t="44319" x="5911850" y="5357813"/>
          <p14:tracePt t="44352" x="5929313" y="5465763"/>
          <p14:tracePt t="44376" x="5929313" y="5581650"/>
          <p14:tracePt t="44407" x="5921375" y="5921375"/>
          <p14:tracePt t="44439" x="5849938" y="6118225"/>
          <p14:tracePt t="44469" x="5803900" y="6162675"/>
          <p14:tracePt t="44502" x="5697538" y="6162675"/>
          <p14:tracePt t="44536" x="5581650" y="6162675"/>
          <p14:tracePt t="44569" x="5429250" y="6162675"/>
          <p14:tracePt t="44603" x="5286375" y="6143625"/>
          <p14:tracePt t="44627" x="5187950" y="6126163"/>
          <p14:tracePt t="44656" x="5072063" y="6126163"/>
          <p14:tracePt t="44689" x="4965700" y="6126163"/>
          <p14:tracePt t="44719" x="4884738" y="6108700"/>
          <p14:tracePt t="44752" x="4795838" y="6108700"/>
          <p14:tracePt t="44786" x="4670425" y="6108700"/>
          <p14:tracePt t="44819" x="4527550" y="6118225"/>
          <p14:tracePt t="44853" x="4473575" y="6118225"/>
          <p14:tracePt t="44876" x="4465638" y="6118225"/>
          <p14:tracePt t="46456" x="4465638" y="6108700"/>
          <p14:tracePt t="46769" x="4465638" y="6091238"/>
          <p14:tracePt t="46803" x="4465638" y="6072188"/>
          <p14:tracePt t="46923" x="4465638" y="6046788"/>
          <p14:tracePt t="46956" x="4465638" y="6037263"/>
          <p14:tracePt t="46986" x="4456113" y="6037263"/>
          <p14:tracePt t="47020" x="4446588" y="6010275"/>
          <p14:tracePt t="47053" x="4429125" y="5992813"/>
          <p14:tracePt t="47103" x="4419600" y="5965825"/>
          <p14:tracePt t="47126" x="4402138" y="5929313"/>
          <p14:tracePt t="47160" x="4322763" y="5849938"/>
          <p14:tracePt t="47190" x="4232275" y="5761038"/>
          <p14:tracePt t="47224" x="4081463" y="5680075"/>
          <p14:tracePt t="47253" x="3946525" y="5591175"/>
          <p14:tracePt t="47286" x="3875088" y="5554663"/>
          <p14:tracePt t="47320" x="3786188" y="5527675"/>
          <p14:tracePt t="47353" x="3660775" y="5473700"/>
          <p14:tracePt t="47377" x="3554413" y="5411788"/>
          <p14:tracePt t="47407" x="3419475" y="5376863"/>
          <p14:tracePt t="47439" x="3276600" y="5330825"/>
          <p14:tracePt t="47473" x="3187700" y="5313363"/>
          <p14:tracePt t="47503" x="3017838" y="5233988"/>
          <p14:tracePt t="47536" x="2874963" y="5180013"/>
          <p14:tracePt t="47570" x="2776538" y="5135563"/>
          <p14:tracePt t="47604" x="2724150" y="5099050"/>
          <p14:tracePt t="47627" x="2705100" y="5081588"/>
          <p14:tracePt t="47660" x="2616200" y="5037138"/>
          <p14:tracePt t="47690" x="2500313" y="4983163"/>
          <p14:tracePt t="47720" x="2465388" y="4956175"/>
          <p14:tracePt t="47753" x="2428875" y="4929188"/>
          <p14:tracePt t="47786" x="2374900" y="4911725"/>
          <p14:tracePt t="47820" x="2224088" y="4884738"/>
          <p14:tracePt t="47853" x="2187575" y="4867275"/>
          <p14:tracePt t="47892" x="2160588" y="4867275"/>
          <p14:tracePt t="47986" x="2152650" y="4857750"/>
          <p14:tracePt t="48070" x="2143125" y="4857750"/>
          <p14:tracePt t="48103" x="2143125" y="4849813"/>
          <p14:tracePt t="48127" x="2133600" y="4830763"/>
          <p14:tracePt t="48160" x="2125663" y="4795838"/>
          <p14:tracePt t="48207" x="2108200" y="4759325"/>
          <p14:tracePt t="48237" x="2108200" y="4741863"/>
          <p14:tracePt t="48270" x="2108200" y="4733925"/>
          <p14:tracePt t="48303" x="2108200" y="4706938"/>
          <p14:tracePt t="48336" x="2098675" y="4679950"/>
          <p14:tracePt t="48370" x="2098675" y="4652963"/>
          <p14:tracePt t="48393" x="2081213" y="4616450"/>
          <p14:tracePt t="48424" x="2081213" y="4572000"/>
          <p14:tracePt t="48456" x="2089150" y="4537075"/>
          <p14:tracePt t="48486" x="2089150" y="4527550"/>
          <p14:tracePt t="48520" x="2089150" y="4510088"/>
          <p14:tracePt t="48553" x="2089150" y="4483100"/>
          <p14:tracePt t="48571" x="2089150" y="4473575"/>
          <p14:tracePt t="48620" x="2089150" y="4465638"/>
          <p14:tracePt t="48770" x="2098675" y="4465638"/>
          <p14:tracePt t="48803" x="2116138" y="4465638"/>
          <p14:tracePt t="48870" x="2143125" y="4465638"/>
          <p14:tracePt t="48893" x="2152650" y="4465638"/>
          <p14:tracePt t="49220" x="2125663" y="4456113"/>
          <p14:tracePt t="49253" x="2098675" y="4456113"/>
          <p14:tracePt t="49286" x="2071688" y="4456113"/>
          <p14:tracePt t="49320" x="2054225" y="4456113"/>
          <p14:tracePt t="49376" x="2044700" y="4456113"/>
          <p14:tracePt t="49440" x="2036763" y="4473575"/>
          <p14:tracePt t="49520" x="2027238" y="4500563"/>
          <p14:tracePt t="49570" x="2027238" y="4510088"/>
          <p14:tracePt t="49604" x="2009775" y="4519613"/>
          <p14:tracePt t="49643" x="2009775" y="4537075"/>
          <p14:tracePt t="49720" x="2009775" y="4572000"/>
          <p14:tracePt t="49770" x="2009775" y="4581525"/>
          <p14:tracePt t="49803" x="2009775" y="4598988"/>
          <p14:tracePt t="49836" x="2009775" y="4635500"/>
          <p14:tracePt t="49870" x="2000250" y="4662488"/>
          <p14:tracePt t="49924" x="2000250" y="4697413"/>
          <p14:tracePt t="49956" x="2000250" y="4724400"/>
          <p14:tracePt t="50020" x="2000250" y="4741863"/>
          <p14:tracePt t="50053" x="2000250" y="4751388"/>
          <p14:tracePt t="50071" x="2000250" y="4778375"/>
          <p14:tracePt t="50427" x="2000250" y="4795838"/>
          <p14:tracePt t="50457" x="2000250" y="4813300"/>
          <p14:tracePt t="50620" x="2000250" y="4822825"/>
          <p14:tracePt t="50690" x="2000250" y="4840288"/>
          <p14:tracePt t="50853" x="2000250" y="4849813"/>
          <p14:tracePt t="51003" x="2017713" y="4849813"/>
          <p14:tracePt t="51037" x="2027238" y="4857750"/>
          <p14:tracePt t="51224" x="2036763" y="4867275"/>
          <p14:tracePt t="51853" x="2044700" y="4876800"/>
          <p14:tracePt t="51893" x="2054225" y="4876800"/>
          <p14:tracePt t="51940" x="2054225" y="4983163"/>
          <p14:tracePt t="51974" x="2054225" y="5126038"/>
          <p14:tracePt t="52003" x="2054225" y="5233988"/>
          <p14:tracePt t="52037" x="2081213" y="5330825"/>
          <p14:tracePt t="52070" x="2089150" y="5384800"/>
          <p14:tracePt t="52103" x="2089150" y="5438775"/>
          <p14:tracePt t="52143" x="2089150" y="5527675"/>
          <p14:tracePt t="52175" x="2089150" y="5564188"/>
          <p14:tracePt t="52223" x="2089150" y="5572125"/>
          <p14:tracePt t="52253" x="2098675" y="5591175"/>
          <p14:tracePt t="52353" x="2133600" y="5618163"/>
          <p14:tracePt t="52378" x="2152650" y="5635625"/>
          <p14:tracePt t="52410" x="2179638" y="5635625"/>
          <p14:tracePt t="52441" x="2224088" y="5653088"/>
          <p14:tracePt t="52473" x="2276475" y="5662613"/>
          <p14:tracePt t="52503" x="2286000" y="5680075"/>
          <p14:tracePt t="52553" x="2330450" y="5680075"/>
          <p14:tracePt t="52571" x="2366963" y="5680075"/>
          <p14:tracePt t="52613" x="2401888" y="5680075"/>
          <p14:tracePt t="52646" x="2455863" y="5670550"/>
          <p14:tracePt t="52675" x="2473325" y="5670550"/>
          <p14:tracePt t="52708" x="2490788" y="5662613"/>
          <p14:tracePt t="52737" x="2562225" y="5653088"/>
          <p14:tracePt t="52770" x="2633663" y="5635625"/>
          <p14:tracePt t="52803" x="2660650" y="5635625"/>
          <p14:tracePt t="52837" x="2741613" y="5618163"/>
          <p14:tracePt t="52870" x="2768600" y="5618163"/>
          <p14:tracePt t="52894" x="2822575" y="5618163"/>
          <p14:tracePt t="52927" x="3000375" y="5581650"/>
          <p14:tracePt t="52958" x="3152775" y="5554663"/>
          <p14:tracePt t="52987" x="3268663" y="5519738"/>
          <p14:tracePt t="53020" x="3527425" y="5473700"/>
          <p14:tracePt t="53054" x="3840163" y="5384800"/>
          <p14:tracePt t="53071" x="3919538" y="5376863"/>
          <p14:tracePt t="53103" x="4010025" y="5357813"/>
          <p14:tracePt t="53127" x="4044950" y="5357813"/>
          <p14:tracePt t="53303" x="4010025" y="5357813"/>
          <p14:tracePt t="53337" x="3867150" y="5357813"/>
          <p14:tracePt t="53370" x="3776663" y="5357813"/>
          <p14:tracePt t="53394" x="3660775" y="5367338"/>
          <p14:tracePt t="53425" x="3536950" y="5402263"/>
          <p14:tracePt t="53457" x="3465513" y="5411788"/>
          <p14:tracePt t="53487" x="3419475" y="5429250"/>
          <p14:tracePt t="53520" x="3303588" y="5473700"/>
          <p14:tracePt t="53554" x="3197225" y="5546725"/>
          <p14:tracePt t="53571" x="3187700" y="5546725"/>
          <p14:tracePt t="53604" x="3152775" y="5546725"/>
          <p14:tracePt t="53643" x="3089275" y="5581650"/>
          <p14:tracePt t="53675" x="2982913" y="5599113"/>
          <p14:tracePt t="53691" x="2938463" y="5618163"/>
          <p14:tracePt t="53724" x="2911475" y="5626100"/>
          <p14:tracePt t="53837" x="2901950" y="5653088"/>
          <p14:tracePt t="53870" x="2901950" y="5697538"/>
          <p14:tracePt t="53894" x="2911475" y="5707063"/>
          <p14:tracePt t="53925" x="2946400" y="5734050"/>
          <p14:tracePt t="53957" x="3017838" y="5778500"/>
          <p14:tracePt t="53987" x="3081338" y="5786438"/>
          <p14:tracePt t="54020" x="3108325" y="5786438"/>
          <p14:tracePt t="54054" x="3251200" y="5822950"/>
          <p14:tracePt t="54071" x="3357563" y="5822950"/>
          <p14:tracePt t="54104" x="3544888" y="5849938"/>
          <p14:tracePt t="54128" x="3625850" y="5867400"/>
          <p14:tracePt t="54161" x="3884613" y="5867400"/>
          <p14:tracePt t="54191" x="4108450" y="5849938"/>
          <p14:tracePt t="54224" x="4259263" y="5849938"/>
          <p14:tracePt t="54254" x="4465638" y="5849938"/>
          <p14:tracePt t="54287" x="4608513" y="5849938"/>
          <p14:tracePt t="54320" x="4660900" y="5822950"/>
          <p14:tracePt t="54354" x="4732338" y="5813425"/>
          <p14:tracePt t="54377" x="4776788" y="5795963"/>
          <p14:tracePt t="54411" x="4830763" y="5795963"/>
          <p14:tracePt t="54441" x="4929188" y="5761038"/>
          <p14:tracePt t="54474" x="5064125" y="5751513"/>
          <p14:tracePt t="54504" x="5207000" y="5751513"/>
          <p14:tracePt t="54537" x="5232400" y="5751513"/>
          <p14:tracePt t="54570" x="5286375" y="5751513"/>
          <p14:tracePt t="54605" x="5375275" y="5741988"/>
          <p14:tracePt t="54637" x="5456238" y="5741988"/>
          <p14:tracePt t="54737" x="5465763" y="5741988"/>
          <p14:tracePt t="54787" x="5473700" y="5741988"/>
          <p14:tracePt t="54854" x="5564188" y="5741988"/>
          <p14:tracePt t="54878" x="5581650" y="5741988"/>
          <p14:tracePt t="55207" x="5589588" y="5707063"/>
          <p14:tracePt t="55337" x="5599113" y="5715000"/>
          <p14:tracePt t="55371" x="5599113" y="5751513"/>
          <p14:tracePt t="55395" x="5616575" y="5768975"/>
          <p14:tracePt t="56644" x="5589588" y="5768975"/>
          <p14:tracePt t="56675" x="5510213" y="5768975"/>
          <p14:tracePt t="56707" x="5465763" y="5761038"/>
          <p14:tracePt t="56738" x="5456238" y="5761038"/>
          <p14:tracePt t="56771" x="5402263" y="5741988"/>
          <p14:tracePt t="56804" x="5349875" y="5741988"/>
          <p14:tracePt t="56837" x="5322888" y="5741988"/>
          <p14:tracePt t="56871" x="5268913" y="5741988"/>
          <p14:tracePt t="56894" x="5197475" y="5751513"/>
          <p14:tracePt t="56925" x="4992688" y="5786438"/>
          <p14:tracePt t="56958" x="4545013" y="5857875"/>
          <p14:tracePt t="56988" x="4143375" y="5948363"/>
          <p14:tracePt t="57021" x="3956050" y="5948363"/>
          <p14:tracePt t="57054" x="3902075" y="5956300"/>
          <p14:tracePt t="58038" x="3894138" y="5956300"/>
          <p14:tracePt t="58638" x="3902075" y="5956300"/>
          <p14:tracePt t="58707" x="3929063" y="5956300"/>
          <p14:tracePt t="58878" x="3946525" y="5948363"/>
          <p14:tracePt t="59304" x="3965575" y="5938838"/>
          <p14:tracePt t="59371" x="3990975" y="5921375"/>
          <p14:tracePt t="59394" x="4000500" y="5921375"/>
          <p14:tracePt t="59428" x="4017963" y="5921375"/>
          <p14:tracePt t="59504" x="4027488" y="5921375"/>
          <p14:tracePt t="61678" x="4027488" y="5884863"/>
          <p14:tracePt t="61709" x="4071938" y="5813425"/>
          <p14:tracePt t="61738" x="4108450" y="5761038"/>
          <p14:tracePt t="61771" x="4133850" y="5689600"/>
          <p14:tracePt t="61805" x="4160838" y="5635625"/>
          <p14:tracePt t="61838" x="4187825" y="5554663"/>
          <p14:tracePt t="61871" x="4205288" y="5456238"/>
          <p14:tracePt t="61895" x="4205288" y="5429250"/>
          <p14:tracePt t="61929" x="4232275" y="5421313"/>
          <p14:tracePt t="61974" x="4259263" y="5384800"/>
          <p14:tracePt t="62005" x="4276725" y="5305425"/>
          <p14:tracePt t="62038" x="4276725" y="5286375"/>
          <p14:tracePt t="62072" x="4276725" y="5278438"/>
          <p14:tracePt t="62104" x="4286250" y="5268913"/>
          <p14:tracePt t="62321" x="4286250" y="5251450"/>
          <p14:tracePt t="62605" x="4276725" y="5241925"/>
          <p14:tracePt t="62678" x="4268788" y="5233988"/>
          <p14:tracePt t="62709" x="4251325" y="5224463"/>
          <p14:tracePt t="62805" x="4241800" y="5224463"/>
          <p14:tracePt t="62871" x="4241800" y="5214938"/>
          <p14:tracePt t="62942" x="4224338" y="5214938"/>
          <p14:tracePt t="63038" x="4214813" y="5207000"/>
          <p14:tracePt t="63071" x="4197350" y="5207000"/>
          <p14:tracePt t="63105" x="4197350" y="5197475"/>
          <p14:tracePt t="63145" x="4179888" y="5197475"/>
          <p14:tracePt t="63192" x="4152900" y="5197475"/>
          <p14:tracePt t="63242" x="4143375" y="5180013"/>
          <p14:tracePt t="63305" x="4133850" y="5180013"/>
          <p14:tracePt t="63355" x="4125913" y="5180013"/>
          <p14:tracePt t="63395" x="4108450" y="5180013"/>
          <p14:tracePt t="63426" x="4098925" y="5180013"/>
          <p14:tracePt t="63475" x="4081463" y="5180013"/>
          <p14:tracePt t="63538" x="4062413" y="5180013"/>
          <p14:tracePt t="63571" x="4054475" y="5180013"/>
          <p14:tracePt t="63661" x="4044950" y="5170488"/>
          <p14:tracePt t="63772" x="4017963" y="5170488"/>
          <p14:tracePt t="63888" x="4010025" y="5162550"/>
          <p14:tracePt t="63912" x="4000500" y="5153025"/>
          <p14:tracePt t="63942" x="3990975" y="5153025"/>
          <p14:tracePt t="63975" x="3983038" y="5153025"/>
          <p14:tracePt t="64021" x="3973513" y="5153025"/>
          <p14:tracePt t="64055" x="3956050" y="5153025"/>
          <p14:tracePt t="64072" x="3938588" y="5153025"/>
          <p14:tracePt t="64105" x="3919538" y="5153025"/>
          <p14:tracePt t="64395" x="3919538" y="5126038"/>
          <p14:tracePt t="64429" x="3919538" y="5091113"/>
          <p14:tracePt t="64489" x="3929063" y="5081588"/>
          <p14:tracePt t="64521" x="3965575" y="5064125"/>
          <p14:tracePt t="64555" x="3973513" y="5027613"/>
          <p14:tracePt t="64573" x="3983038" y="5000625"/>
          <p14:tracePt t="64622" x="3990975" y="4973638"/>
          <p14:tracePt t="64645" x="4000500" y="4965700"/>
          <p14:tracePt t="64742" x="4027488" y="4911725"/>
          <p14:tracePt t="64771" x="4037013" y="4902200"/>
          <p14:tracePt t="64805" x="4054475" y="4884738"/>
          <p14:tracePt t="64838" x="4071938" y="4867275"/>
          <p14:tracePt t="64872" x="4071938" y="4857750"/>
          <p14:tracePt t="64928" x="4071938" y="4840288"/>
          <p14:tracePt t="64959" x="4081463" y="4830763"/>
          <p14:tracePt t="65022" x="4081463" y="4822825"/>
        </p14:tracePtLst>
      </p14:laserTraceLst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 bwMode="auto">
          <a:xfrm>
            <a:off x="3307080" y="4555776"/>
            <a:ext cx="1847088" cy="859536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 dirty="0" smtClean="0">
              <a:solidFill>
                <a:srgbClr val="FDB813">
                  <a:lumMod val="50000"/>
                </a:srgbClr>
              </a:solidFill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Physical Abstraction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5613" y="1086923"/>
            <a:ext cx="8228012" cy="1732477"/>
          </a:xfrm>
        </p:spPr>
        <p:txBody>
          <a:bodyPr/>
          <a:lstStyle/>
          <a:p>
            <a:pPr marL="342900" indent="-342900">
              <a:spcBef>
                <a:spcPts val="600"/>
              </a:spcBef>
              <a:buFont typeface="Courier New" pitchFamily="49" charset="0"/>
              <a:buChar char="o"/>
            </a:pPr>
            <a:r>
              <a:rPr lang="en-US" sz="2000" dirty="0" smtClean="0"/>
              <a:t>Real physical </a:t>
            </a:r>
            <a:r>
              <a:rPr lang="en-US" sz="2000" dirty="0"/>
              <a:t>circuits deal with physical properties, such as </a:t>
            </a:r>
            <a:r>
              <a:rPr lang="en-US" sz="2000" i="1" dirty="0"/>
              <a:t>voltages</a:t>
            </a:r>
            <a:r>
              <a:rPr lang="en-US" sz="2000" dirty="0"/>
              <a:t> and </a:t>
            </a:r>
            <a:r>
              <a:rPr lang="en-US" sz="2000" i="1" dirty="0" smtClean="0"/>
              <a:t>currents</a:t>
            </a:r>
          </a:p>
          <a:p>
            <a:pPr marL="342900" indent="-342900">
              <a:spcBef>
                <a:spcPts val="600"/>
              </a:spcBef>
              <a:buFont typeface="Courier New" pitchFamily="49" charset="0"/>
              <a:buChar char="o"/>
            </a:pPr>
            <a:r>
              <a:rPr lang="en-US" sz="2000" dirty="0" smtClean="0">
                <a:solidFill>
                  <a:schemeClr val="accent1"/>
                </a:solidFill>
              </a:rPr>
              <a:t>Digital circuits </a:t>
            </a:r>
            <a:r>
              <a:rPr lang="en-US" sz="2000" dirty="0"/>
              <a:t>use the abstractions of 0 and 1 </a:t>
            </a:r>
            <a:r>
              <a:rPr lang="en-US" sz="2000" dirty="0" smtClean="0"/>
              <a:t>to </a:t>
            </a:r>
            <a:r>
              <a:rPr lang="en-US" sz="2000" dirty="0"/>
              <a:t>represent the presence or absence of these physical </a:t>
            </a:r>
            <a:r>
              <a:rPr lang="en-US" sz="2000" dirty="0" smtClean="0"/>
              <a:t>properties (signals) </a:t>
            </a:r>
            <a:r>
              <a:rPr lang="en-US" sz="2000" dirty="0"/>
              <a:t>rather </a:t>
            </a:r>
            <a:r>
              <a:rPr lang="en-US" sz="2000" dirty="0" smtClean="0"/>
              <a:t>than </a:t>
            </a:r>
            <a:r>
              <a:rPr lang="en-US" sz="2000" dirty="0"/>
              <a:t>a continuous </a:t>
            </a:r>
            <a:r>
              <a:rPr lang="en-US" sz="2000" dirty="0" smtClean="0"/>
              <a:t>range</a:t>
            </a:r>
            <a:endParaRPr lang="en-US" sz="2000" dirty="0"/>
          </a:p>
        </p:txBody>
      </p:sp>
      <p:sp>
        <p:nvSpPr>
          <p:cNvPr id="4" name="Rectangle 3"/>
          <p:cNvSpPr/>
          <p:nvPr/>
        </p:nvSpPr>
        <p:spPr bwMode="auto">
          <a:xfrm>
            <a:off x="3307080" y="3794760"/>
            <a:ext cx="1844040" cy="754380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2000" b="1" dirty="0" smtClean="0">
                <a:solidFill>
                  <a:srgbClr val="061922"/>
                </a:solidFill>
                <a:latin typeface="Neo Sans Intel" pitchFamily="34" charset="0"/>
                <a:cs typeface="Arial" pitchFamily="34" charset="0"/>
              </a:rPr>
              <a:t>Logic </a:t>
            </a:r>
            <a:r>
              <a:rPr lang="en-US" sz="2800" b="1" dirty="0" smtClean="0">
                <a:solidFill>
                  <a:srgbClr val="061922"/>
                </a:solidFill>
                <a:latin typeface="Consolas" pitchFamily="49" charset="0"/>
                <a:cs typeface="Consolas" pitchFamily="49" charset="0"/>
              </a:rPr>
              <a:t>1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3307080" y="5404104"/>
            <a:ext cx="1844040" cy="754380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2000" b="1" dirty="0">
                <a:solidFill>
                  <a:srgbClr val="061922"/>
                </a:solidFill>
                <a:latin typeface="Neo Sans Intel" pitchFamily="34" charset="0"/>
                <a:cs typeface="Arial" pitchFamily="34" charset="0"/>
              </a:rPr>
              <a:t>Logic </a:t>
            </a:r>
            <a:r>
              <a:rPr lang="en-US" sz="2800" b="1" dirty="0">
                <a:solidFill>
                  <a:srgbClr val="061922"/>
                </a:solidFill>
                <a:latin typeface="Consolas" pitchFamily="49" charset="0"/>
                <a:cs typeface="Consolas" pitchFamily="49" charset="0"/>
              </a:rPr>
              <a:t>0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3307080" y="4549140"/>
            <a:ext cx="1844040" cy="431292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2000" b="1" dirty="0" smtClean="0">
                <a:solidFill>
                  <a:srgbClr val="FDB813">
                    <a:lumMod val="50000"/>
                  </a:srgbClr>
                </a:solidFill>
                <a:latin typeface="Neo Sans Intel" pitchFamily="34" charset="0"/>
                <a:cs typeface="Arial" pitchFamily="34" charset="0"/>
              </a:rPr>
              <a:t>Weak 1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3307080" y="4980432"/>
            <a:ext cx="1844040" cy="429768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2000" b="1" dirty="0" smtClean="0">
                <a:solidFill>
                  <a:srgbClr val="FDB813">
                    <a:lumMod val="50000"/>
                  </a:srgbClr>
                </a:solidFill>
                <a:latin typeface="Neo Sans Intel" pitchFamily="34" charset="0"/>
                <a:cs typeface="Arial" pitchFamily="34" charset="0"/>
              </a:rPr>
              <a:t>Weak </a:t>
            </a:r>
            <a:r>
              <a:rPr lang="en-US" sz="2400" b="1" dirty="0" smtClean="0">
                <a:solidFill>
                  <a:srgbClr val="FDB813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0</a:t>
            </a:r>
            <a:endParaRPr lang="en-US" sz="2000" b="1" dirty="0" smtClean="0">
              <a:solidFill>
                <a:srgbClr val="FDB813">
                  <a:lumMod val="50000"/>
                </a:srgb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Right Brace 9"/>
          <p:cNvSpPr/>
          <p:nvPr/>
        </p:nvSpPr>
        <p:spPr bwMode="auto">
          <a:xfrm>
            <a:off x="5271247" y="4549140"/>
            <a:ext cx="206188" cy="854964"/>
          </a:xfrm>
          <a:prstGeom prst="rightBrace">
            <a:avLst>
              <a:gd name="adj1" fmla="val 40362"/>
              <a:gd name="adj2" fmla="val 50000"/>
            </a:avLst>
          </a:prstGeom>
          <a:solidFill>
            <a:schemeClr val="bg1"/>
          </a:solidFill>
          <a:ln w="19050" cap="flat" cmpd="sng" algn="ctr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hangingPunct="0"/>
            <a:endParaRPr lang="en-US" sz="2000" b="1" smtClean="0">
              <a:solidFill>
                <a:srgbClr val="061922"/>
              </a:solidFill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477435" y="4752594"/>
            <a:ext cx="12500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C00000"/>
                </a:solidFill>
                <a:latin typeface="Calibri"/>
              </a:rPr>
              <a:t>undefined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333097" y="3484110"/>
            <a:ext cx="5180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smtClean="0">
                <a:solidFill>
                  <a:srgbClr val="061922"/>
                </a:solidFill>
                <a:latin typeface="Calibri"/>
              </a:rPr>
              <a:t>5 V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149318" y="4242570"/>
            <a:ext cx="7120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smtClean="0">
                <a:solidFill>
                  <a:srgbClr val="061922"/>
                </a:solidFill>
                <a:latin typeface="Calibri"/>
              </a:rPr>
              <a:t>3.5 V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132204" y="5101828"/>
            <a:ext cx="7120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smtClean="0">
                <a:solidFill>
                  <a:srgbClr val="061922"/>
                </a:solidFill>
                <a:latin typeface="Calibri"/>
              </a:rPr>
              <a:t>1.5 V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322960" y="5850112"/>
            <a:ext cx="5180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smtClean="0">
                <a:solidFill>
                  <a:srgbClr val="061922"/>
                </a:solidFill>
                <a:latin typeface="Calibri"/>
              </a:rPr>
              <a:t>0 V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1745494" y="3027871"/>
            <a:ext cx="1182491" cy="3130614"/>
            <a:chOff x="648214" y="2936431"/>
            <a:chExt cx="1182491" cy="3130614"/>
          </a:xfrm>
        </p:grpSpPr>
        <p:cxnSp>
          <p:nvCxnSpPr>
            <p:cNvPr id="17" name="Straight Arrow Connector 16"/>
            <p:cNvCxnSpPr/>
            <p:nvPr/>
          </p:nvCxnSpPr>
          <p:spPr bwMode="auto">
            <a:xfrm flipV="1">
              <a:off x="1828800" y="3068320"/>
              <a:ext cx="1905" cy="2998725"/>
            </a:xfrm>
            <a:prstGeom prst="straightConnector1">
              <a:avLst/>
            </a:prstGeom>
            <a:ln>
              <a:headEnd type="none" w="sm" len="sm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648214" y="2936431"/>
              <a:ext cx="109555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 smtClean="0">
                  <a:solidFill>
                    <a:srgbClr val="061922"/>
                  </a:solidFill>
                  <a:latin typeface="Calibri"/>
                </a:rPr>
                <a:t>voltage</a:t>
              </a:r>
            </a:p>
          </p:txBody>
        </p:sp>
      </p:grpSp>
      <p:cxnSp>
        <p:nvCxnSpPr>
          <p:cNvPr id="23" name="Straight Connector 22"/>
          <p:cNvCxnSpPr/>
          <p:nvPr/>
        </p:nvCxnSpPr>
        <p:spPr bwMode="auto">
          <a:xfrm>
            <a:off x="2773680" y="6158484"/>
            <a:ext cx="308610" cy="0"/>
          </a:xfrm>
          <a:prstGeom prst="line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Line Callout 2 (No Border) 24"/>
          <p:cNvSpPr/>
          <p:nvPr/>
        </p:nvSpPr>
        <p:spPr>
          <a:xfrm>
            <a:off x="5961529" y="3258704"/>
            <a:ext cx="3047999" cy="1360759"/>
          </a:xfrm>
          <a:prstGeom prst="callout2">
            <a:avLst>
              <a:gd name="adj1" fmla="val 78870"/>
              <a:gd name="adj2" fmla="val 3651"/>
              <a:gd name="adj3" fmla="val 102446"/>
              <a:gd name="adj4" fmla="val 1229"/>
              <a:gd name="adj5" fmla="val 114050"/>
              <a:gd name="adj6" fmla="val -7586"/>
            </a:avLst>
          </a:prstGeom>
          <a:noFill/>
          <a:ln w="6350">
            <a:solidFill>
              <a:schemeClr val="bg1">
                <a:lumMod val="50000"/>
              </a:schemeClr>
            </a:solidFill>
            <a:prstDash val="dash"/>
            <a:tailEnd type="stealth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15888" indent="-115888"/>
            <a:r>
              <a:rPr lang="en-US" sz="1600" dirty="0" smtClean="0">
                <a:solidFill>
                  <a:srgbClr val="061922"/>
                </a:solidFill>
                <a:latin typeface="Neo Sans Intel" pitchFamily="34" charset="0"/>
              </a:rPr>
              <a:t>It could not be a stable state: </a:t>
            </a:r>
            <a:r>
              <a:rPr lang="en-US" sz="1600" dirty="0">
                <a:solidFill>
                  <a:srgbClr val="939598">
                    <a:lumMod val="75000"/>
                  </a:srgbClr>
                </a:solidFill>
                <a:latin typeface="Neo Sans Intel" pitchFamily="34" charset="0"/>
              </a:rPr>
              <a:t>should not occur in the circuit except during transitions from one state </a:t>
            </a:r>
            <a:r>
              <a:rPr lang="en-US" sz="1600" dirty="0" smtClean="0">
                <a:solidFill>
                  <a:srgbClr val="939598">
                    <a:lumMod val="75000"/>
                  </a:srgbClr>
                </a:solidFill>
                <a:latin typeface="Neo Sans Intel" pitchFamily="34" charset="0"/>
              </a:rPr>
              <a:t>to he other</a:t>
            </a:r>
            <a:endParaRPr lang="en-US" sz="1600" dirty="0">
              <a:solidFill>
                <a:srgbClr val="939598">
                  <a:lumMod val="75000"/>
                </a:srgbClr>
              </a:solidFill>
              <a:latin typeface="Neo Sans Intel" pitchFamily="34" charset="0"/>
            </a:endParaRPr>
          </a:p>
        </p:txBody>
      </p:sp>
      <p:cxnSp>
        <p:nvCxnSpPr>
          <p:cNvPr id="28" name="Straight Connector 27"/>
          <p:cNvCxnSpPr/>
          <p:nvPr/>
        </p:nvCxnSpPr>
        <p:spPr bwMode="auto">
          <a:xfrm>
            <a:off x="2773680" y="5404104"/>
            <a:ext cx="308610" cy="0"/>
          </a:xfrm>
          <a:prstGeom prst="line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 bwMode="auto">
          <a:xfrm>
            <a:off x="2773680" y="4555776"/>
            <a:ext cx="308610" cy="0"/>
          </a:xfrm>
          <a:prstGeom prst="line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 bwMode="auto">
          <a:xfrm>
            <a:off x="2771775" y="3794760"/>
            <a:ext cx="308610" cy="0"/>
          </a:xfrm>
          <a:prstGeom prst="line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73953195"/>
      </p:ext>
    </p:extLst>
  </p:cSld>
  <p:clrMapOvr>
    <a:masterClrMapping/>
  </p:clrMapOvr>
  <p:transition advTm="292339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1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0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6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000"/>
                            </p:stCondLst>
                            <p:childTnLst>
                              <p:par>
                                <p:cTn id="7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8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24" grpId="0" animBg="1"/>
      <p:bldP spid="4" grpId="0" animBg="1"/>
      <p:bldP spid="5" grpId="0" animBg="1"/>
      <p:bldP spid="7" grpId="0" animBg="1"/>
      <p:bldP spid="8" grpId="0" animBg="1"/>
      <p:bldP spid="10" grpId="0" animBg="1"/>
      <p:bldP spid="11" grpId="0"/>
      <p:bldP spid="12" grpId="0"/>
      <p:bldP spid="13" grpId="0"/>
      <p:bldP spid="14" grpId="0"/>
      <p:bldP spid="15" grpId="0"/>
      <p:bldP spid="25" grpId="0" animBg="1"/>
    </p:bldLst>
  </p:timing>
  <p:extLst>
    <p:ext uri="{3A86A75C-4F4B-4683-9AE1-C65F6400EC91}">
      <p14:laserTraceLst xmlns:p14="http://schemas.microsoft.com/office/powerpoint/2010/main">
        <p14:tracePtLst>
          <p14:tracePt t="2945" x="4062413" y="4795838"/>
          <p14:tracePt t="2969" x="4017963" y="4751388"/>
          <p14:tracePt t="2999" x="3956050" y="4581525"/>
          <p14:tracePt t="3031" x="3857625" y="4473575"/>
          <p14:tracePt t="3061" x="3795713" y="4402138"/>
          <p14:tracePt t="3095" x="3759200" y="4376738"/>
          <p14:tracePt t="3212" x="3848100" y="4813300"/>
          <p14:tracePt t="3235" x="3867150" y="5135563"/>
          <p14:tracePt t="3265" x="3867150" y="5143500"/>
          <p14:tracePt t="3501" x="3608388" y="5734050"/>
          <p14:tracePt t="3530" x="3527425" y="5608638"/>
          <p14:tracePt t="3561" x="3116263" y="4643438"/>
          <p14:tracePt t="3595" x="2571750" y="1062038"/>
          <p14:tracePt t="3628" x="2259013" y="0"/>
          <p14:tracePt t="3661" x="1857375" y="0"/>
          <p14:tracePt t="13549" x="7170738" y="347663"/>
          <p14:tracePt t="13579" x="7045325" y="366713"/>
          <p14:tracePt t="13613" x="6867525" y="366713"/>
          <p14:tracePt t="13646" x="6769100" y="357188"/>
          <p14:tracePt t="13679" x="6742113" y="357188"/>
          <p14:tracePt t="13713" x="6724650" y="357188"/>
          <p14:tracePt t="32965" x="6492875" y="768350"/>
          <p14:tracePt t="32989" x="6510338" y="731838"/>
          <p14:tracePt t="33022" x="6500813" y="776288"/>
          <p14:tracePt t="39682" x="6367463" y="812800"/>
          <p14:tracePt t="39716" x="6269038" y="874713"/>
          <p14:tracePt t="39749" x="6126163" y="946150"/>
          <p14:tracePt t="39773" x="5849938" y="1000125"/>
          <p14:tracePt t="39804" x="5108575" y="1054100"/>
          <p14:tracePt t="39833" x="4510088" y="1223963"/>
          <p14:tracePt t="39866" x="3938588" y="1196975"/>
          <p14:tracePt t="39899" x="3652838" y="1196975"/>
          <p14:tracePt t="39932" x="3143250" y="1160463"/>
          <p14:tracePt t="39966" x="2116138" y="1179513"/>
          <p14:tracePt t="39990" x="1268413" y="1303338"/>
          <p14:tracePt t="40023" x="438150" y="1339850"/>
          <p14:tracePt t="40053" x="152400" y="1339850"/>
          <p14:tracePt t="40086" x="142875" y="1322388"/>
          <p14:tracePt t="40336" x="312738" y="1339850"/>
          <p14:tracePt t="40366" x="428625" y="1339850"/>
          <p14:tracePt t="40399" x="750888" y="1330325"/>
          <p14:tracePt t="40433" x="1054100" y="1322388"/>
          <p14:tracePt t="40466" x="1125538" y="1322388"/>
          <p14:tracePt t="40716" x="1160463" y="1322388"/>
          <p14:tracePt t="40740" x="1169988" y="1339850"/>
          <p14:tracePt t="40773" x="1179513" y="1339850"/>
          <p14:tracePt t="138611" x="446088" y="1776413"/>
          <p14:tracePt t="138635" x="223838" y="1874838"/>
          <p14:tracePt t="138665" x="187325" y="1901825"/>
          <p14:tracePt t="138828" x="231775" y="1965325"/>
          <p14:tracePt t="138862" x="795338" y="2608263"/>
          <p14:tracePt t="138885" x="1116013" y="3259138"/>
          <p14:tracePt t="138915" x="1366838" y="3857625"/>
          <p14:tracePt t="138948" x="1536700" y="4591050"/>
          <p14:tracePt t="138978" x="1758950" y="5170488"/>
          <p14:tracePt t="139011" x="1857375" y="5510213"/>
          <p14:tracePt t="139044" x="1946275" y="5741988"/>
          <p14:tracePt t="139078" x="1955800" y="5965825"/>
          <p14:tracePt t="139111" x="1982788" y="6118225"/>
          <p14:tracePt t="139135" x="2009775" y="6143625"/>
          <p14:tracePt t="139244" x="2089150" y="6143625"/>
          <p14:tracePt t="139278" x="2160588" y="6118225"/>
          <p14:tracePt t="139328" x="2170113" y="6118225"/>
          <p14:tracePt t="139361" x="2224088" y="6108700"/>
          <p14:tracePt t="139385" x="2312988" y="6081713"/>
          <p14:tracePt t="139415" x="2428875" y="6091238"/>
          <p14:tracePt t="139448" x="2465388" y="6099175"/>
          <p14:tracePt t="139478" x="2482850" y="6108700"/>
          <p14:tracePt t="139511" x="2527300" y="6108700"/>
          <p14:tracePt t="139544" x="2598738" y="6108700"/>
          <p14:tracePt t="139578" x="2660650" y="6118225"/>
          <p14:tracePt t="139628" x="2670175" y="6118225"/>
          <p14:tracePt t="139794" x="2652713" y="6126163"/>
          <p14:tracePt t="139828" x="2608263" y="6143625"/>
          <p14:tracePt t="139862" x="2562225" y="6143625"/>
          <p14:tracePt t="139885" x="2544763" y="6143625"/>
          <p14:tracePt t="139915" x="2465388" y="6126163"/>
          <p14:tracePt t="139948" x="2438400" y="6126163"/>
          <p14:tracePt t="139978" x="2428875" y="6126163"/>
          <p14:tracePt t="140118" x="2482850" y="6126163"/>
          <p14:tracePt t="140152" x="2527300" y="6153150"/>
          <p14:tracePt t="140182" x="2562225" y="6162675"/>
          <p14:tracePt t="140214" x="2652713" y="6162675"/>
          <p14:tracePt t="140245" x="2697163" y="6153150"/>
          <p14:tracePt t="140278" x="2776538" y="6143625"/>
          <p14:tracePt t="140311" x="2847975" y="6091238"/>
          <p14:tracePt t="140329" x="2884488" y="6054725"/>
          <p14:tracePt t="140361" x="2965450" y="5938838"/>
          <p14:tracePt t="140385" x="2973388" y="5903913"/>
          <p14:tracePt t="140418" x="2973388" y="5867400"/>
          <p14:tracePt t="140449" x="2919413" y="5840413"/>
          <p14:tracePt t="140478" x="2857500" y="5822950"/>
          <p14:tracePt t="140511" x="2732088" y="5786438"/>
          <p14:tracePt t="140545" x="2679700" y="5786438"/>
          <p14:tracePt t="140578" x="2625725" y="5768975"/>
          <p14:tracePt t="140611" x="2589213" y="5768975"/>
          <p14:tracePt t="140635" x="2544763" y="5786438"/>
          <p14:tracePt t="140666" x="2517775" y="5795963"/>
          <p14:tracePt t="140698" x="2500313" y="5795963"/>
          <p14:tracePt t="140917" x="2490788" y="5251450"/>
          <p14:tracePt t="140949" x="2490788" y="3894138"/>
          <p14:tracePt t="140978" x="2724150" y="2278063"/>
          <p14:tracePt t="141011" x="2759075" y="1795463"/>
          <p14:tracePt t="141045" x="2776538" y="1704975"/>
          <p14:tracePt t="141111" x="2751138" y="1795463"/>
          <p14:tracePt t="141135" x="2732088" y="1911350"/>
          <p14:tracePt t="141165" x="2705100" y="2116138"/>
          <p14:tracePt t="141198" x="2697163" y="2411413"/>
          <p14:tracePt t="141228" x="2616200" y="2751138"/>
          <p14:tracePt t="141261" x="2562225" y="3384550"/>
          <p14:tracePt t="141295" x="2527300" y="3697288"/>
          <p14:tracePt t="141328" x="2527300" y="3822700"/>
          <p14:tracePt t="141361" x="2527300" y="3938588"/>
          <p14:tracePt t="141495" x="2598738" y="3929063"/>
          <p14:tracePt t="141528" x="2670175" y="3751263"/>
          <p14:tracePt t="141561" x="2714625" y="3527425"/>
          <p14:tracePt t="141595" x="2714625" y="3455988"/>
          <p14:tracePt t="141620" x="2705100" y="3411538"/>
          <p14:tracePt t="141652" x="2652713" y="3375025"/>
          <p14:tracePt t="141683" x="2589213" y="3357563"/>
          <p14:tracePt t="141715" x="2419350" y="3455988"/>
          <p14:tracePt t="141745" x="2347913" y="3492500"/>
          <p14:tracePt t="141778" x="2312988" y="3563938"/>
          <p14:tracePt t="141811" x="2286000" y="3706813"/>
          <p14:tracePt t="141829" x="2268538" y="3813175"/>
          <p14:tracePt t="141837" x="2268538" y="3857625"/>
          <p14:tracePt t="141869" x="2312988" y="4081463"/>
          <p14:tracePt t="141902" x="2401888" y="4162425"/>
          <p14:tracePt t="141933" x="2482850" y="4170363"/>
          <p14:tracePt t="141965" x="2598738" y="4071938"/>
          <p14:tracePt t="141995" x="2660650" y="3983038"/>
          <p14:tracePt t="142028" x="2732088" y="3876675"/>
          <p14:tracePt t="142062" x="2741613" y="3805238"/>
          <p14:tracePt t="142095" x="2759075" y="3679825"/>
          <p14:tracePt t="142119" x="2759075" y="3635375"/>
          <p14:tracePt t="142152" x="2732088" y="3554413"/>
          <p14:tracePt t="142182" x="2697163" y="3473450"/>
          <p14:tracePt t="142215" x="2670175" y="3455988"/>
          <p14:tracePt t="142245" x="2643188" y="3446463"/>
          <p14:tracePt t="142278" x="2598738" y="3455988"/>
          <p14:tracePt t="142311" x="2527300" y="3500438"/>
          <p14:tracePt t="142329" x="2465388" y="3536950"/>
          <p14:tracePt t="142362" x="2428875" y="3581400"/>
          <p14:tracePt t="142385" x="2411413" y="3635375"/>
          <p14:tracePt t="142417" x="2401888" y="3714750"/>
          <p14:tracePt t="142448" x="2411413" y="3751263"/>
          <p14:tracePt t="142478" x="2455863" y="3786188"/>
          <p14:tracePt t="142511" x="2500313" y="3795713"/>
          <p14:tracePt t="142545" x="2527300" y="3805238"/>
          <p14:tracePt t="142578" x="2633663" y="3840163"/>
          <p14:tracePt t="142611" x="2724150" y="3840163"/>
          <p14:tracePt t="142635" x="2751138" y="3840163"/>
          <p14:tracePt t="142669" x="2759075" y="3813175"/>
          <p14:tracePt t="142699" x="2768600" y="3778250"/>
          <p14:tracePt t="142728" x="2768600" y="3741738"/>
          <p14:tracePt t="142762" x="2768600" y="3608388"/>
          <p14:tracePt t="142795" x="2751138" y="3517900"/>
          <p14:tracePt t="142828" x="2732088" y="3473450"/>
          <p14:tracePt t="142862" x="2724150" y="3465513"/>
          <p14:tracePt t="142918" x="2670175" y="3455988"/>
          <p14:tracePt t="142949" x="2544763" y="3509963"/>
          <p14:tracePt t="142978" x="2509838" y="3509963"/>
          <p14:tracePt t="143012" x="2473325" y="3544888"/>
          <p14:tracePt t="143045" x="2455863" y="3571875"/>
          <p14:tracePt t="143078" x="2446338" y="3625850"/>
          <p14:tracePt t="143112" x="2446338" y="3759200"/>
          <p14:tracePt t="143135" x="2419350" y="4037013"/>
          <p14:tracePt t="143166" x="2401888" y="4376738"/>
          <p14:tracePt t="143198" x="2446338" y="4768850"/>
          <p14:tracePt t="143228" x="2446338" y="4921250"/>
          <p14:tracePt t="143262" x="2455863" y="5054600"/>
          <p14:tracePt t="143295" x="2455863" y="5135563"/>
          <p14:tracePt t="143328" x="2446338" y="5207000"/>
          <p14:tracePt t="143362" x="2446338" y="5259388"/>
          <p14:tracePt t="143401" x="2446338" y="5340350"/>
          <p14:tracePt t="143432" x="2455863" y="5438775"/>
          <p14:tracePt t="143465" x="2473325" y="5572125"/>
          <p14:tracePt t="143495" x="2473325" y="5697538"/>
          <p14:tracePt t="143528" x="2482850" y="5832475"/>
          <p14:tracePt t="143562" x="2482850" y="5948363"/>
          <p14:tracePt t="143595" x="2482850" y="5975350"/>
          <p14:tracePt t="143682" x="2490788" y="5975350"/>
          <p14:tracePt t="143728" x="2500313" y="5975350"/>
          <p14:tracePt t="143762" x="2509838" y="5975350"/>
          <p14:tracePt t="144012" x="2509838" y="5965825"/>
          <p14:tracePt t="144078" x="2446338" y="5956300"/>
          <p14:tracePt t="144112" x="2393950" y="5956300"/>
          <p14:tracePt t="144135" x="2339975" y="5956300"/>
          <p14:tracePt t="144166" x="2330450" y="5956300"/>
          <p14:tracePt t="144199" x="2322513" y="5956300"/>
          <p14:tracePt t="144245" x="2303463" y="5983288"/>
          <p14:tracePt t="144278" x="2295525" y="6046788"/>
          <p14:tracePt t="144312" x="2295525" y="6118225"/>
          <p14:tracePt t="144329" x="2295525" y="6143625"/>
          <p14:tracePt t="144362" x="2303463" y="6215063"/>
          <p14:tracePt t="144370" x="2303463" y="6251575"/>
          <p14:tracePt t="144402" x="2322513" y="6305550"/>
          <p14:tracePt t="144433" x="2322513" y="6313488"/>
          <p14:tracePt t="144478" x="2330450" y="6323013"/>
          <p14:tracePt t="144512" x="2366963" y="6332538"/>
          <p14:tracePt t="144545" x="2473325" y="6332538"/>
          <p14:tracePt t="144578" x="2616200" y="6305550"/>
          <p14:tracePt t="144612" x="2670175" y="6305550"/>
          <p14:tracePt t="144636" x="2714625" y="6305550"/>
          <p14:tracePt t="144669" x="2724150" y="6305550"/>
          <p14:tracePt t="144762" x="2751138" y="6305550"/>
          <p14:tracePt t="144795" x="2768600" y="6305550"/>
          <p14:tracePt t="144829" x="2768600" y="6296025"/>
          <p14:tracePt t="144863" x="2786063" y="6143625"/>
          <p14:tracePt t="144885" x="2786063" y="6108700"/>
          <p14:tracePt t="144916" x="2786063" y="6072188"/>
          <p14:tracePt t="144965" x="2776538" y="6054725"/>
          <p14:tracePt t="144995" x="2741613" y="6000750"/>
          <p14:tracePt t="145028" x="2724150" y="5948363"/>
          <p14:tracePt t="145062" x="2714625" y="5938838"/>
          <p14:tracePt t="145095" x="2679700" y="5911850"/>
          <p14:tracePt t="145119" x="2633663" y="5894388"/>
          <p14:tracePt t="145152" x="2616200" y="5894388"/>
          <p14:tracePt t="145183" x="2589213" y="5894388"/>
          <p14:tracePt t="145215" x="2517775" y="5894388"/>
          <p14:tracePt t="145245" x="2446338" y="5921375"/>
          <p14:tracePt t="145279" x="2366963" y="5992813"/>
          <p14:tracePt t="145312" x="2357438" y="6019800"/>
          <p14:tracePt t="145329" x="2357438" y="6027738"/>
          <p14:tracePt t="145362" x="2357438" y="6099175"/>
          <p14:tracePt t="145386" x="2357438" y="6135688"/>
          <p14:tracePt t="145419" x="2401888" y="6189663"/>
          <p14:tracePt t="145449" x="2455863" y="6215063"/>
          <p14:tracePt t="145479" x="2500313" y="6234113"/>
          <p14:tracePt t="145512" x="2527300" y="6242050"/>
          <p14:tracePt t="145545" x="2536825" y="6242050"/>
          <p14:tracePt t="145579" x="2625725" y="6234113"/>
          <p14:tracePt t="145612" x="2687638" y="6234113"/>
          <p14:tracePt t="145652" x="2687638" y="6224588"/>
          <p14:tracePt t="145698" x="2697163" y="6197600"/>
          <p14:tracePt t="145729" x="2724150" y="6091238"/>
          <p14:tracePt t="145762" x="2741613" y="5948363"/>
          <p14:tracePt t="145795" x="2751138" y="5724525"/>
          <p14:tracePt t="145829" x="2759075" y="5599113"/>
          <p14:tracePt t="145863" x="2751138" y="5591175"/>
          <p14:tracePt t="145901" x="2741613" y="5591175"/>
          <p14:tracePt t="145933" x="2697163" y="5591175"/>
          <p14:tracePt t="145965" x="2633663" y="5591175"/>
          <p14:tracePt t="145995" x="2608263" y="5591175"/>
          <p14:tracePt t="146045" x="2562225" y="5591175"/>
          <p14:tracePt t="146079" x="2554288" y="5591175"/>
          <p14:tracePt t="146112" x="2536825" y="5591175"/>
          <p14:tracePt t="146152" x="2527300" y="5591175"/>
          <p14:tracePt t="146262" x="2527300" y="5608638"/>
          <p14:tracePt t="146448" x="2527300" y="5618163"/>
          <p14:tracePt t="146746" x="2509838" y="5618163"/>
          <p14:tracePt t="146779" x="2509838" y="5643563"/>
          <p14:tracePt t="147079" x="2536825" y="5643563"/>
          <p14:tracePt t="147112" x="2562225" y="5618163"/>
          <p14:tracePt t="147136" x="2571750" y="5608638"/>
          <p14:tracePt t="147166" x="2571750" y="5581650"/>
          <p14:tracePt t="147199" x="2571750" y="5564188"/>
          <p14:tracePt t="147246" x="2571750" y="5554663"/>
          <p14:tracePt t="147312" x="2581275" y="5537200"/>
          <p14:tracePt t="147330" x="2581275" y="5519738"/>
          <p14:tracePt t="147379" x="2581275" y="5510213"/>
          <p14:tracePt t="147579" x="2598738" y="5572125"/>
          <p14:tracePt t="147612" x="2598738" y="5599113"/>
          <p14:tracePt t="147863" x="2598738" y="5608638"/>
          <p14:tracePt t="147918" x="2598738" y="5643563"/>
          <p14:tracePt t="147949" x="2589213" y="5662613"/>
          <p14:tracePt t="148012" x="2589213" y="5689600"/>
          <p14:tracePt t="148112" x="2598738" y="5715000"/>
          <p14:tracePt t="148136" x="2598738" y="5741988"/>
          <p14:tracePt t="148216" x="2598738" y="5761038"/>
          <p14:tracePt t="148312" x="2598738" y="5813425"/>
          <p14:tracePt t="148330" x="2608263" y="5813425"/>
          <p14:tracePt t="148386" x="2608263" y="5832475"/>
          <p14:tracePt t="148419" x="2616200" y="5876925"/>
          <p14:tracePt t="148529" x="2616200" y="5894388"/>
          <p14:tracePt t="148699" x="2616200" y="5903913"/>
          <p14:tracePt t="148729" x="2625725" y="5903913"/>
          <p14:tracePt t="151029" x="2670175" y="5805488"/>
          <p14:tracePt t="151062" x="2687638" y="5572125"/>
          <p14:tracePt t="151096" x="2687638" y="5357813"/>
          <p14:tracePt t="151120" x="2687638" y="5214938"/>
          <p14:tracePt t="151153" x="2697163" y="5027613"/>
          <p14:tracePt t="151184" x="2741613" y="4902200"/>
          <p14:tracePt t="151216" x="2759075" y="4778375"/>
          <p14:tracePt t="151246" x="2786063" y="4714875"/>
          <p14:tracePt t="151279" x="2786063" y="4662488"/>
          <p14:tracePt t="151313" x="2786063" y="4635500"/>
          <p14:tracePt t="151363" x="2786063" y="4483100"/>
          <p14:tracePt t="151386" x="2776538" y="4384675"/>
          <p14:tracePt t="151420" x="2795588" y="4278313"/>
          <p14:tracePt t="151450" x="2795588" y="4233863"/>
          <p14:tracePt t="151496" x="2795588" y="4206875"/>
          <p14:tracePt t="151579" x="2795588" y="4179888"/>
          <p14:tracePt t="151613" x="2786063" y="4179888"/>
          <p14:tracePt t="151636" x="2776538" y="4179888"/>
          <p14:tracePt t="151699" x="2776538" y="4162425"/>
          <p14:tracePt t="151729" x="2776538" y="4152900"/>
          <p14:tracePt t="152686" x="2751138" y="4152900"/>
          <p14:tracePt t="152717" x="2741613" y="4135438"/>
          <p14:tracePt t="152746" x="2705100" y="4108450"/>
          <p14:tracePt t="152779" x="2705100" y="4098925"/>
          <p14:tracePt t="152830" x="2687638" y="4098925"/>
          <p14:tracePt t="152864" x="2670175" y="4098925"/>
          <p14:tracePt t="152887" x="2652713" y="4098925"/>
          <p14:tracePt t="153830" x="2643188" y="4098925"/>
          <p14:tracePt t="155547" x="2643188" y="4090988"/>
          <p14:tracePt t="156297" x="2687638" y="4027488"/>
          <p14:tracePt t="156330" x="2697163" y="3973513"/>
          <p14:tracePt t="156397" x="2705100" y="3973513"/>
          <p14:tracePt t="156563" x="2705100" y="3956050"/>
          <p14:tracePt t="156597" x="2660650" y="3948113"/>
          <p14:tracePt t="156630" x="2652713" y="3948113"/>
          <p14:tracePt t="156717" x="2643188" y="3929063"/>
          <p14:tracePt t="156747" x="2616200" y="3921125"/>
          <p14:tracePt t="156897" x="2589213" y="3921125"/>
          <p14:tracePt t="156997" x="2581275" y="3921125"/>
          <p14:tracePt t="169148" x="2598738" y="3911600"/>
          <p14:tracePt t="169281" x="2643188" y="3894138"/>
          <p14:tracePt t="169315" x="2751138" y="3894138"/>
          <p14:tracePt t="169332" x="2759075" y="3884613"/>
          <p14:tracePt t="169365" x="2803525" y="3884613"/>
          <p14:tracePt t="169398" x="2894013" y="3884613"/>
          <p14:tracePt t="169422" x="2911475" y="3884613"/>
          <p14:tracePt t="169502" x="2965450" y="3911600"/>
          <p14:tracePt t="169532" x="3054350" y="3983038"/>
          <p14:tracePt t="169565" x="3197225" y="4054475"/>
          <p14:tracePt t="169598" x="3205163" y="4108450"/>
          <p14:tracePt t="170148" x="3232150" y="4108450"/>
          <p14:tracePt t="170172" x="3295650" y="4090988"/>
          <p14:tracePt t="170202" x="3340100" y="4071938"/>
          <p14:tracePt t="170298" x="3357563" y="4037013"/>
          <p14:tracePt t="170332" x="3384550" y="3983038"/>
          <p14:tracePt t="170365" x="3384550" y="3948113"/>
          <p14:tracePt t="170398" x="3384550" y="3938588"/>
          <p14:tracePt t="170452" x="3384550" y="3876675"/>
          <p14:tracePt t="170485" x="3375025" y="3805238"/>
          <p14:tracePt t="170515" x="3375025" y="3795713"/>
          <p14:tracePt t="170548" x="3330575" y="3786188"/>
          <p14:tracePt t="170582" x="3259138" y="3768725"/>
          <p14:tracePt t="170615" x="3170238" y="3768725"/>
          <p14:tracePt t="170648" x="3098800" y="3768725"/>
          <p14:tracePt t="170672" x="3054350" y="3768725"/>
          <p14:tracePt t="170702" x="3000375" y="3768725"/>
          <p14:tracePt t="170735" x="2938463" y="3822700"/>
          <p14:tracePt t="170765" x="2901950" y="3876675"/>
          <p14:tracePt t="170798" x="2884488" y="3929063"/>
          <p14:tracePt t="170832" x="2867025" y="4000500"/>
          <p14:tracePt t="170866" x="2867025" y="4098925"/>
          <p14:tracePt t="170898" x="2894013" y="4241800"/>
          <p14:tracePt t="170922" x="2911475" y="4313238"/>
          <p14:tracePt t="170953" x="2928938" y="4448175"/>
          <p14:tracePt t="170985" x="2965450" y="4510088"/>
          <p14:tracePt t="171015" x="2973388" y="4545013"/>
          <p14:tracePt t="171048" x="3089275" y="4616450"/>
          <p14:tracePt t="171082" x="3259138" y="4643438"/>
          <p14:tracePt t="171115" x="3340100" y="4662488"/>
          <p14:tracePt t="171148" x="3394075" y="4687888"/>
          <p14:tracePt t="171189" x="3402013" y="4697413"/>
          <p14:tracePt t="171219" x="3446463" y="4697413"/>
          <p14:tracePt t="171252" x="3527425" y="4706938"/>
          <p14:tracePt t="171282" x="3571875" y="4706938"/>
          <p14:tracePt t="171315" x="3643313" y="4724400"/>
          <p14:tracePt t="171333" x="3670300" y="4714875"/>
          <p14:tracePt t="171365" x="3776663" y="4706938"/>
          <p14:tracePt t="171398" x="3911600" y="4706938"/>
          <p14:tracePt t="171422" x="3956050" y="4706938"/>
          <p14:tracePt t="171453" x="3990975" y="4706938"/>
          <p14:tracePt t="171485" x="4133850" y="4706938"/>
          <p14:tracePt t="171515" x="4187825" y="4706938"/>
          <p14:tracePt t="171548" x="4276725" y="4697413"/>
          <p14:tracePt t="171582" x="4348163" y="4679950"/>
          <p14:tracePt t="171615" x="4438650" y="4652963"/>
          <p14:tracePt t="171648" x="4581525" y="4652963"/>
          <p14:tracePt t="171672" x="4643438" y="4652963"/>
          <p14:tracePt t="171703" x="4660900" y="4662488"/>
          <p14:tracePt t="172365" x="4652963" y="4662488"/>
          <p14:tracePt t="172415" x="4643438" y="4662488"/>
          <p14:tracePt t="172455" x="4589463" y="4662488"/>
          <p14:tracePt t="172470" x="4581525" y="4662488"/>
          <p14:tracePt t="172499" x="4473575" y="4662488"/>
          <p14:tracePt t="172532" x="4268788" y="4652963"/>
          <p14:tracePt t="172565" x="4133850" y="4652963"/>
          <p14:tracePt t="172599" x="3965575" y="4652963"/>
          <p14:tracePt t="172632" x="3803650" y="4652963"/>
          <p14:tracePt t="172655" x="3705225" y="4652963"/>
          <p14:tracePt t="172689" x="3589338" y="4635500"/>
          <p14:tracePt t="172719" x="3509963" y="4625975"/>
          <p14:tracePt t="172752" x="3402013" y="4616450"/>
          <p14:tracePt t="172782" x="3313113" y="4608513"/>
          <p14:tracePt t="172815" x="3286125" y="4608513"/>
          <p14:tracePt t="172833" x="3276600" y="4591050"/>
          <p14:tracePt t="172882" x="3268663" y="4581525"/>
          <p14:tracePt t="172906" x="3268663" y="4564063"/>
          <p14:tracePt t="172939" x="3241675" y="4554538"/>
          <p14:tracePt t="172969" x="3197225" y="4510088"/>
          <p14:tracePt t="173002" x="3160713" y="4394200"/>
          <p14:tracePt t="173032" x="3133725" y="4241800"/>
          <p14:tracePt t="173065" x="3108325" y="4071938"/>
          <p14:tracePt t="173099" x="3108325" y="4037013"/>
          <p14:tracePt t="173132" x="3108325" y="3992563"/>
          <p14:tracePt t="173156" x="3098800" y="3956050"/>
          <p14:tracePt t="173299" x="3098800" y="3948113"/>
          <p14:tracePt t="173332" x="3098800" y="3938588"/>
          <p14:tracePt t="173439" x="3054350" y="4116388"/>
          <p14:tracePt t="173469" x="3027363" y="4214813"/>
          <p14:tracePt t="173502" x="3017838" y="4322763"/>
          <p14:tracePt t="173532" x="3009900" y="4384675"/>
          <p14:tracePt t="173565" x="2982913" y="4438650"/>
          <p14:tracePt t="173599" x="2973388" y="4483100"/>
          <p14:tracePt t="173719" x="2973388" y="4421188"/>
          <p14:tracePt t="173752" x="2973388" y="4367213"/>
          <p14:tracePt t="173782" x="2973388" y="4295775"/>
          <p14:tracePt t="173815" x="2973388" y="4214813"/>
          <p14:tracePt t="173833" x="2973388" y="4143375"/>
          <p14:tracePt t="173866" x="2973388" y="4054475"/>
          <p14:tracePt t="173915" x="2973388" y="3983038"/>
          <p14:tracePt t="173939" x="2973388" y="3965575"/>
          <p14:tracePt t="174049" x="2973388" y="4064000"/>
          <p14:tracePt t="174082" x="2965450" y="4116388"/>
          <p14:tracePt t="174115" x="2955925" y="4179888"/>
          <p14:tracePt t="174149" x="2919413" y="4251325"/>
          <p14:tracePt t="174173" x="2911475" y="4259263"/>
          <p14:tracePt t="174203" x="2911475" y="4268788"/>
          <p14:tracePt t="174332" x="2894013" y="4259263"/>
          <p14:tracePt t="174365" x="2884488" y="4224338"/>
          <p14:tracePt t="174399" x="2884488" y="4179888"/>
          <p14:tracePt t="174423" x="2884488" y="4143375"/>
          <p14:tracePt t="174456" x="2894013" y="4090988"/>
          <p14:tracePt t="174486" x="2894013" y="4027488"/>
          <p14:tracePt t="174515" x="2894013" y="3992563"/>
          <p14:tracePt t="174549" x="2894013" y="3973513"/>
          <p14:tracePt t="174718" x="2884488" y="3965575"/>
          <p14:tracePt t="174799" x="2874963" y="3956050"/>
          <p14:tracePt t="174832" x="2867025" y="3921125"/>
          <p14:tracePt t="174866" x="2847975" y="3902075"/>
          <p14:tracePt t="175632" x="2847975" y="3822700"/>
          <p14:tracePt t="175672" x="2847975" y="3724275"/>
          <p14:tracePt t="175703" x="2847975" y="3687763"/>
          <p14:tracePt t="175735" x="2847975" y="3670300"/>
          <p14:tracePt t="175955" x="2847975" y="3643313"/>
          <p14:tracePt t="176132" x="2840038" y="3662363"/>
          <p14:tracePt t="176166" x="2813050" y="3670300"/>
          <p14:tracePt t="176205" x="2803525" y="3724275"/>
          <p14:tracePt t="176236" x="2795588" y="3822700"/>
          <p14:tracePt t="176266" x="2795588" y="3884613"/>
          <p14:tracePt t="176299" x="2795588" y="3902075"/>
          <p14:tracePt t="176332" x="2795588" y="3956050"/>
          <p14:tracePt t="176366" x="2786063" y="4000500"/>
          <p14:tracePt t="176399" x="2786063" y="4027488"/>
          <p14:tracePt t="176423" x="2776538" y="4081463"/>
          <p14:tracePt t="176456" x="2759075" y="4125913"/>
          <p14:tracePt t="176486" x="2741613" y="4152900"/>
          <p14:tracePt t="176516" x="2724150" y="4206875"/>
          <p14:tracePt t="176549" x="2697163" y="4233863"/>
          <p14:tracePt t="176616" x="2697163" y="4251325"/>
          <p14:tracePt t="176969" x="2697163" y="4268788"/>
          <p14:tracePt t="178883" x="2724150" y="4259263"/>
          <p14:tracePt t="178916" x="2732088" y="4251325"/>
          <p14:tracePt t="178986" x="2732088" y="4214813"/>
          <p14:tracePt t="179016" x="2732088" y="4206875"/>
          <p14:tracePt t="179066" x="2732088" y="4197350"/>
          <p14:tracePt t="179166" x="2741613" y="4170363"/>
          <p14:tracePt t="179206" x="2751138" y="4135438"/>
          <p14:tracePt t="179236" x="2751138" y="4116388"/>
          <p14:tracePt t="179422" x="2751138" y="4108450"/>
          <p14:tracePt t="179453" x="2751138" y="4081463"/>
          <p14:tracePt t="179486" x="2759075" y="4064000"/>
          <p14:tracePt t="179566" x="2776538" y="4037013"/>
          <p14:tracePt t="179736" x="2776538" y="4019550"/>
          <p14:tracePt t="180083" x="2776538" y="4010025"/>
          <p14:tracePt t="180236" x="2759075" y="4000500"/>
          <p14:tracePt t="180300" x="2759075" y="3992563"/>
          <p14:tracePt t="180399" x="2741613" y="3973513"/>
          <p14:tracePt t="180439" x="2732088" y="3965575"/>
          <p14:tracePt t="180470" x="2724150" y="3956050"/>
          <p14:tracePt t="180516" x="2697163" y="3929063"/>
          <p14:tracePt t="180549" x="2670175" y="3921125"/>
          <p14:tracePt t="180583" x="2652713" y="3921125"/>
          <p14:tracePt t="180616" x="2633663" y="3921125"/>
          <p14:tracePt t="181133" x="2633663" y="3911600"/>
          <p14:tracePt t="181166" x="2616200" y="3902075"/>
          <p14:tracePt t="182916" x="2643188" y="3884613"/>
          <p14:tracePt t="183183" x="2643188" y="3973513"/>
          <p14:tracePt t="183223" x="2643188" y="4000500"/>
          <p14:tracePt t="183267" x="2643188" y="4010025"/>
          <p14:tracePt t="185440" x="2670175" y="4010025"/>
          <p14:tracePt t="185471" x="2697163" y="4010025"/>
          <p14:tracePt t="185503" x="2724150" y="4010025"/>
          <p14:tracePt t="187284" x="2714625" y="4010025"/>
          <p14:tracePt t="202119" x="2803525" y="4027488"/>
          <p14:tracePt t="202152" x="3268663" y="4135438"/>
          <p14:tracePt t="202186" x="3768725" y="4259263"/>
          <p14:tracePt t="202209" x="4089400" y="4456113"/>
          <p14:tracePt t="202239" x="4241800" y="4500563"/>
          <p14:tracePt t="202272" x="4259263" y="4519613"/>
          <p14:tracePt t="202302" x="4268788" y="4527550"/>
          <p14:tracePt t="202836" x="4313238" y="4519613"/>
          <p14:tracePt t="202870" x="4367213" y="4519613"/>
          <p14:tracePt t="202975" x="4384675" y="4510088"/>
          <p14:tracePt t="203022" x="4411663" y="4510088"/>
          <p14:tracePt t="203052" x="4446588" y="4554538"/>
          <p14:tracePt t="203086" x="4465638" y="4572000"/>
          <p14:tracePt t="203169" x="4483100" y="4572000"/>
          <p14:tracePt t="204302" x="4500563" y="4572000"/>
          <p14:tracePt t="204336" x="4500563" y="4581525"/>
          <p14:tracePt t="204419" x="4473575" y="4591050"/>
          <p14:tracePt t="204452" x="4456113" y="4591050"/>
          <p14:tracePt t="204492" x="4446588" y="4591050"/>
          <p14:tracePt t="204686" x="4438650" y="4591050"/>
          <p14:tracePt t="204919" x="4438650" y="4581525"/>
          <p14:tracePt t="205039" x="4419600" y="4581525"/>
          <p14:tracePt t="205242" x="4394200" y="4564063"/>
          <p14:tracePt t="205274" x="4330700" y="4545013"/>
          <p14:tracePt t="205302" x="4232275" y="4527550"/>
          <p14:tracePt t="205336" x="4152900" y="4492625"/>
          <p14:tracePt t="205369" x="4125913" y="4483100"/>
          <p14:tracePt t="205402" x="4071938" y="4483100"/>
          <p14:tracePt t="205459" x="4062413" y="4483100"/>
          <p14:tracePt t="205522" x="4037013" y="4483100"/>
          <p14:tracePt t="205569" x="4027488" y="4483100"/>
          <p14:tracePt t="205602" x="4000500" y="4483100"/>
          <p14:tracePt t="205636" x="3956050" y="4483100"/>
          <p14:tracePt t="205669" x="3902075" y="4500563"/>
          <p14:tracePt t="205694" x="3857625" y="4500563"/>
          <p14:tracePt t="205726" x="3803650" y="4500563"/>
          <p14:tracePt t="205757" x="3732213" y="4500563"/>
          <p14:tracePt t="205789" x="3643313" y="4519613"/>
          <p14:tracePt t="205819" x="3589338" y="4537075"/>
          <p14:tracePt t="205837" x="3554413" y="4537075"/>
          <p14:tracePt t="205886" x="3527425" y="4519613"/>
          <p14:tracePt t="205919" x="3509963" y="4483100"/>
          <p14:tracePt t="205943" x="3482975" y="4473575"/>
          <p14:tracePt t="205976" x="3473450" y="4465638"/>
          <p14:tracePt t="206023" x="3455988" y="4411663"/>
          <p14:tracePt t="206052" x="3429000" y="4330700"/>
          <p14:tracePt t="206086" x="3394075" y="4268788"/>
          <p14:tracePt t="206119" x="3348038" y="4179888"/>
          <p14:tracePt t="206153" x="3330575" y="4054475"/>
          <p14:tracePt t="206186" x="3313113" y="3983038"/>
          <p14:tracePt t="206209" x="3303588" y="3948113"/>
          <p14:tracePt t="206243" x="3303588" y="3894138"/>
          <p14:tracePt t="206273" x="3303588" y="3884613"/>
          <p14:tracePt t="206553" x="3303588" y="3902075"/>
          <p14:tracePt t="206586" x="3313113" y="3948113"/>
          <p14:tracePt t="206619" x="3340100" y="4027488"/>
          <p14:tracePt t="206653" x="3357563" y="4108450"/>
          <p14:tracePt t="206686" x="3357563" y="4125913"/>
          <p14:tracePt t="206836" x="3367088" y="4125913"/>
          <p14:tracePt t="207209" x="3394075" y="4162425"/>
          <p14:tracePt t="207243" x="3411538" y="4179888"/>
          <p14:tracePt t="210937" x="3348038" y="4187825"/>
          <p14:tracePt t="210962" x="3322638" y="4187825"/>
          <p14:tracePt t="210993" x="3268663" y="4179888"/>
          <p14:tracePt t="211040" x="3259138" y="4179888"/>
          <p14:tracePt t="276745" x="3232150" y="4286250"/>
          <p14:tracePt t="276778" x="3232150" y="4313238"/>
          <p14:tracePt t="276818" x="3232150" y="4394200"/>
          <p14:tracePt t="276848" x="3224213" y="4510088"/>
          <p14:tracePt t="276879" x="3133725" y="4706938"/>
          <p14:tracePt t="276911" x="3000375" y="4813300"/>
          <p14:tracePt t="276944" x="2965450" y="4822825"/>
          <p14:tracePt t="277084" x="3125788" y="4822825"/>
          <p14:tracePt t="277115" x="3705225" y="4840288"/>
          <p14:tracePt t="277145" x="4554538" y="4857750"/>
          <p14:tracePt t="277178" x="5160963" y="4805363"/>
          <p14:tracePt t="277195" x="5278438" y="4759325"/>
          <p14:tracePt t="277228" x="5384800" y="4706938"/>
          <p14:tracePt t="277261" x="5411788" y="4697413"/>
          <p14:tracePt t="279011" x="4965700" y="4714875"/>
          <p14:tracePt t="279035" x="4527550" y="4751388"/>
          <p14:tracePt t="279068" x="4330700" y="4751388"/>
          <p14:tracePt t="279099" x="4322763" y="4751388"/>
          <p14:tracePt t="279145" x="4286250" y="4759325"/>
          <p14:tracePt t="279178" x="4197350" y="4768850"/>
          <p14:tracePt t="279211" x="3938588" y="4813300"/>
          <p14:tracePt t="279245" x="3813175" y="4830763"/>
          <p14:tracePt t="279278" x="3803650" y="4830763"/>
          <p14:tracePt t="279428" x="3776663" y="4884738"/>
          <p14:tracePt t="279461" x="3768725" y="5054600"/>
          <p14:tracePt t="279495" x="3768725" y="5143500"/>
          <p14:tracePt t="279528" x="3768725" y="5214938"/>
          <p14:tracePt t="279552" x="3786188" y="5376863"/>
          <p14:tracePt t="279582" x="3830638" y="5500688"/>
          <p14:tracePt t="279614" x="3830638" y="5519738"/>
          <p14:tracePt t="279645" x="3840163" y="5572125"/>
          <p14:tracePt t="279728" x="3902075" y="5376863"/>
          <p14:tracePt t="279761" x="4010025" y="4902200"/>
          <p14:tracePt t="279795" x="4089400" y="4662488"/>
          <p14:tracePt t="279818" x="4143375" y="4510088"/>
          <p14:tracePt t="279833" x="4187825" y="4429125"/>
          <p14:tracePt t="279850" x="4187825" y="4421188"/>
          <p14:tracePt t="279879" x="4197350" y="4411663"/>
          <p14:tracePt t="279928" x="4197350" y="4402138"/>
          <p14:tracePt t="280011" x="4187825" y="4635500"/>
          <p14:tracePt t="280035" x="4187825" y="4929188"/>
          <p14:tracePt t="280068" x="4179888" y="5162550"/>
          <p14:tracePt t="280099" x="4179888" y="5349875"/>
          <p14:tracePt t="280131" x="4179888" y="5402263"/>
          <p14:tracePt t="280161" x="4160838" y="5429250"/>
          <p14:tracePt t="280212" x="4160838" y="5448300"/>
          <p14:tracePt t="280285" x="4170363" y="5394325"/>
          <p14:tracePt t="280319" x="4224338" y="5162550"/>
          <p14:tracePt t="280332" x="4224338" y="5091113"/>
          <p14:tracePt t="280350" x="4259263" y="4902200"/>
          <p14:tracePt t="280379" x="4268788" y="4786313"/>
          <p14:tracePt t="280411" x="4303713" y="4706938"/>
          <p14:tracePt t="280445" x="4303713" y="4697413"/>
          <p14:tracePt t="280478" x="4303713" y="4687888"/>
          <p14:tracePt t="280598" x="4295775" y="4849813"/>
          <p14:tracePt t="280631" x="4286250" y="4956175"/>
          <p14:tracePt t="280661" x="4286250" y="5010150"/>
          <p14:tracePt t="280695" x="4295775" y="5081588"/>
          <p14:tracePt t="280728" x="4295775" y="5135563"/>
          <p14:tracePt t="280761" x="4286250" y="5224463"/>
          <p14:tracePt t="280801" x="4286250" y="5241925"/>
          <p14:tracePt t="280835" x="4276725" y="5251450"/>
          <p14:tracePt t="280866" x="4276725" y="5259388"/>
          <p14:tracePt t="280995" x="4276725" y="5027613"/>
          <p14:tracePt t="281028" x="4295775" y="4857750"/>
          <p14:tracePt t="281052" x="4303713" y="4759325"/>
          <p14:tracePt t="281083" x="4313238" y="4697413"/>
          <p14:tracePt t="281115" x="4322763" y="4662488"/>
          <p14:tracePt t="281348" x="4322763" y="4741863"/>
          <p14:tracePt t="281366" x="4322763" y="4813300"/>
          <p14:tracePt t="281395" x="4348163" y="4894263"/>
          <p14:tracePt t="281428" x="4357688" y="5019675"/>
          <p14:tracePt t="281461" x="4357688" y="5099050"/>
          <p14:tracePt t="281495" x="4348163" y="5214938"/>
          <p14:tracePt t="281528" x="4348163" y="5251450"/>
          <p14:tracePt t="281661" x="4348163" y="5214938"/>
          <p14:tracePt t="281695" x="4348163" y="4948238"/>
          <p14:tracePt t="281728" x="4348163" y="4822825"/>
          <p14:tracePt t="281761" x="4348163" y="4741863"/>
          <p14:tracePt t="281795" x="4367213" y="4697413"/>
          <p14:tracePt t="281945" x="4367213" y="4786313"/>
          <p14:tracePt t="281978" x="4367213" y="4857750"/>
          <p14:tracePt t="282012" x="4367213" y="5010150"/>
          <p14:tracePt t="282045" x="4357688" y="5162550"/>
          <p14:tracePt t="282068" x="4357688" y="5180013"/>
          <p14:tracePt t="282278" x="4357688" y="5054600"/>
          <p14:tracePt t="282302" x="4375150" y="4894263"/>
          <p14:tracePt t="282332" x="4402138" y="4706938"/>
          <p14:tracePt t="282349" x="4419600" y="4652963"/>
          <p14:tracePt t="282382" x="4438650" y="4598988"/>
          <p14:tracePt t="282528" x="4438650" y="4652963"/>
          <p14:tracePt t="282552" x="4411663" y="4741863"/>
          <p14:tracePt t="282585" x="4402138" y="4921250"/>
          <p14:tracePt t="282616" x="4384675" y="5143500"/>
          <p14:tracePt t="282645" x="4367213" y="5197475"/>
          <p14:tracePt t="282962" x="4367213" y="5000625"/>
          <p14:tracePt t="282995" x="4367213" y="4830763"/>
          <p14:tracePt t="283028" x="4367213" y="4670425"/>
          <p14:tracePt t="283052" x="4367213" y="4652963"/>
          <p14:tracePt t="283302" x="4367213" y="4706938"/>
          <p14:tracePt t="283332" x="4384675" y="4894263"/>
          <p14:tracePt t="283349" x="4384675" y="4983163"/>
          <p14:tracePt t="283382" x="4384675" y="5099050"/>
          <p14:tracePt t="283412" x="4384675" y="5187950"/>
          <p14:tracePt t="283445" x="4357688" y="5233988"/>
          <p14:tracePt t="283478" x="4348163" y="5251450"/>
          <p14:tracePt t="283645" x="4357688" y="5197475"/>
          <p14:tracePt t="283678" x="4402138" y="5010150"/>
          <p14:tracePt t="283712" x="4411663" y="4876800"/>
          <p14:tracePt t="283745" x="4419600" y="4822825"/>
          <p14:tracePt t="283962" x="4419600" y="4876800"/>
          <p14:tracePt t="283995" x="4429125" y="5010150"/>
          <p14:tracePt t="284028" x="4429125" y="5027613"/>
          <p14:tracePt t="284445" x="4429125" y="5045075"/>
          <p14:tracePt t="284479" x="4411663" y="5054600"/>
          <p14:tracePt t="285085" x="4394200" y="5072063"/>
          <p14:tracePt t="285116" x="4384675" y="5099050"/>
          <p14:tracePt t="285212" x="4348163" y="5108575"/>
          <p14:tracePt t="285495" x="4340225" y="5108575"/>
          <p14:tracePt t="285529" x="4224338" y="5126038"/>
          <p14:tracePt t="285552" x="4205288" y="5135563"/>
          <p14:tracePt t="285583" x="4197350" y="5135563"/>
          <p14:tracePt t="285679" x="4429125" y="5000625"/>
          <p14:tracePt t="285712" x="4500563" y="4983163"/>
          <p14:tracePt t="285835" x="4322763" y="5000625"/>
          <p14:tracePt t="285851" x="4116388" y="5064125"/>
          <p14:tracePt t="285883" x="3589338" y="5153025"/>
          <p14:tracePt t="285912" x="3455988" y="5187950"/>
          <p14:tracePt t="285945" x="3438525" y="5187950"/>
          <p14:tracePt t="286029" x="3670300" y="5162550"/>
          <p14:tracePt t="286053" x="3990975" y="5116513"/>
          <p14:tracePt t="286086" x="4241800" y="5081588"/>
          <p14:tracePt t="286116" x="4268788" y="5072063"/>
          <p14:tracePt t="286195" x="4152900" y="5072063"/>
          <p14:tracePt t="286229" x="3776663" y="5072063"/>
          <p14:tracePt t="286262" x="3732213" y="5072063"/>
          <p14:tracePt t="286349" x="3848100" y="5027613"/>
          <p14:tracePt t="286382" x="3983038" y="5000625"/>
          <p14:tracePt t="286429" x="3990975" y="5000625"/>
          <p14:tracePt t="287802" x="3990975" y="5019675"/>
          <p14:tracePt t="287836" x="3990975" y="5045075"/>
          <p14:tracePt t="287996" x="3990975" y="5064125"/>
          <p14:tracePt t="288029" x="4000500" y="5116513"/>
          <p14:tracePt t="288069" x="4000500" y="5126038"/>
          <p14:tracePt t="288116" x="4000500" y="5170488"/>
          <p14:tracePt t="288146" x="4000500" y="5207000"/>
          <p14:tracePt t="288179" x="4000500" y="5340350"/>
          <p14:tracePt t="288212" x="4017963" y="5527675"/>
          <p14:tracePt t="288245" x="4027488" y="5715000"/>
          <p14:tracePt t="288279" x="4037013" y="5761038"/>
          <p14:tracePt t="288303" x="4037013" y="5795963"/>
          <p14:tracePt t="288336" x="4037013" y="5813425"/>
          <p14:tracePt t="288513" x="4037013" y="5734050"/>
          <p14:tracePt t="288546" x="4054475" y="5599113"/>
          <p14:tracePt t="288569" x="4054475" y="5402263"/>
          <p14:tracePt t="288600" x="4071938" y="5037138"/>
          <p14:tracePt t="288633" x="4081463" y="4778375"/>
          <p14:tracePt t="288663" x="4108450" y="4679950"/>
          <p14:tracePt t="288696" x="4116388" y="4625975"/>
          <p14:tracePt t="288779" x="4133850" y="4591050"/>
          <p14:tracePt t="288803" x="4143375" y="4537075"/>
          <p14:tracePt t="288836" x="4152900" y="4483100"/>
          <p14:tracePt t="288867" x="4152900" y="4456113"/>
          <p14:tracePt t="288897" x="4160838" y="4438650"/>
          <p14:tracePt t="288930" x="4160838" y="4421188"/>
          <p14:tracePt t="288962" x="4160838" y="4384675"/>
          <p14:tracePt t="289012" x="4160838" y="4367213"/>
        </p14:tracePtLst>
      </p14:laserTraceLst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Boolean Algebra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5613" y="939898"/>
            <a:ext cx="7340872" cy="3031463"/>
          </a:xfrm>
        </p:spPr>
        <p:txBody>
          <a:bodyPr/>
          <a:lstStyle/>
          <a:p>
            <a:pPr marL="342900" indent="-342900">
              <a:buFont typeface="Arial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Boolean </a:t>
            </a:r>
            <a:r>
              <a:rPr lang="en-US" dirty="0" smtClean="0">
                <a:solidFill>
                  <a:schemeClr val="accent1"/>
                </a:solidFill>
              </a:rPr>
              <a:t>Algebra (BA) </a:t>
            </a:r>
            <a:r>
              <a:rPr lang="en-US" dirty="0" smtClean="0"/>
              <a:t>works with object that can take only two values (true and false, or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1</a:t>
            </a:r>
            <a:r>
              <a:rPr lang="en-US" dirty="0" smtClean="0"/>
              <a:t> and 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0</a:t>
            </a:r>
            <a:r>
              <a:rPr lang="en-US" dirty="0" smtClean="0"/>
              <a:t>)</a:t>
            </a:r>
          </a:p>
          <a:p>
            <a:pPr marL="757238" lvl="2" indent="-342900">
              <a:spcBef>
                <a:spcPts val="1200"/>
              </a:spcBef>
              <a:buFont typeface="Arial" pitchFamily="34" charset="0"/>
              <a:buChar char="•"/>
            </a:pPr>
            <a:r>
              <a:rPr lang="en-US" dirty="0" smtClean="0"/>
              <a:t>Such object is called a Boolean object (term </a:t>
            </a:r>
            <a:r>
              <a:rPr lang="en-US" dirty="0" smtClean="0">
                <a:solidFill>
                  <a:schemeClr val="accent1"/>
                </a:solidFill>
              </a:rPr>
              <a:t>bit</a:t>
            </a:r>
            <a:r>
              <a:rPr lang="en-US" dirty="0" smtClean="0"/>
              <a:t> of information is used in CS)</a:t>
            </a:r>
          </a:p>
          <a:p>
            <a:pPr marL="757238" lvl="2" indent="-342900">
              <a:spcBef>
                <a:spcPts val="1200"/>
              </a:spcBef>
              <a:buFont typeface="Arial" pitchFamily="34" charset="0"/>
              <a:buChar char="•"/>
            </a:pPr>
            <a:r>
              <a:rPr lang="en-US" dirty="0" smtClean="0"/>
              <a:t>BA defines operations on Boolean objects </a:t>
            </a:r>
            <a:r>
              <a:rPr lang="en-US" dirty="0" smtClean="0">
                <a:latin typeface="Calibri"/>
                <a:cs typeface="Calibri"/>
              </a:rPr>
              <a:t>→ </a:t>
            </a:r>
            <a:r>
              <a:rPr lang="en-US" dirty="0"/>
              <a:t>Boolean operations and </a:t>
            </a:r>
            <a:r>
              <a:rPr lang="en-US" dirty="0" smtClean="0"/>
              <a:t>functions</a:t>
            </a:r>
          </a:p>
          <a:p>
            <a:pPr marL="757238" lvl="2" indent="-342900">
              <a:spcBef>
                <a:spcPts val="1200"/>
              </a:spcBef>
              <a:buFont typeface="Arial" pitchFamily="34" charset="0"/>
              <a:buChar char="•"/>
            </a:pPr>
            <a:r>
              <a:rPr lang="en-US" dirty="0" smtClean="0"/>
              <a:t>It is convenient to represent these operations and functions via </a:t>
            </a:r>
            <a:r>
              <a:rPr lang="en-US" dirty="0" smtClean="0">
                <a:solidFill>
                  <a:schemeClr val="accent1"/>
                </a:solidFill>
              </a:rPr>
              <a:t>truth tables</a:t>
            </a:r>
            <a:r>
              <a:rPr lang="en-US" dirty="0" smtClean="0"/>
              <a:t>: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0156005"/>
              </p:ext>
            </p:extLst>
          </p:nvPr>
        </p:nvGraphicFramePr>
        <p:xfrm>
          <a:off x="5523931" y="3931477"/>
          <a:ext cx="2272554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7518"/>
                <a:gridCol w="757518"/>
                <a:gridCol w="757518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15" name="Group 14"/>
          <p:cNvGrpSpPr/>
          <p:nvPr/>
        </p:nvGrpSpPr>
        <p:grpSpPr>
          <a:xfrm>
            <a:off x="1591121" y="4393287"/>
            <a:ext cx="2710342" cy="1093694"/>
            <a:chOff x="1245030" y="4455457"/>
            <a:chExt cx="2710342" cy="1093694"/>
          </a:xfrm>
        </p:grpSpPr>
        <p:sp>
          <p:nvSpPr>
            <p:cNvPr id="5" name="Rectangle 4"/>
            <p:cNvSpPr/>
            <p:nvPr/>
          </p:nvSpPr>
          <p:spPr bwMode="auto">
            <a:xfrm>
              <a:off x="1999129" y="4455457"/>
              <a:ext cx="1290918" cy="1093694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>
              <a:solidFill>
                <a:schemeClr val="bg2">
                  <a:lumMod val="75000"/>
                </a:schemeClr>
              </a:solidFill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2000" b="1" dirty="0">
                  <a:latin typeface="Neo Sans Intel" pitchFamily="34" charset="0"/>
                  <a:cs typeface="Arial" pitchFamily="34" charset="0"/>
                </a:rPr>
                <a:t>c</a:t>
              </a:r>
              <a:r>
                <a:rPr lang="en-US" sz="2000" b="1" dirty="0" smtClean="0">
                  <a:latin typeface="Neo Sans Intel" pitchFamily="34" charset="0"/>
                  <a:cs typeface="Arial" pitchFamily="34" charset="0"/>
                </a:rPr>
                <a:t> = F(</a:t>
              </a:r>
              <a:r>
                <a:rPr lang="en-US" sz="2000" b="1" dirty="0" err="1" smtClean="0">
                  <a:latin typeface="Neo Sans Intel" pitchFamily="34" charset="0"/>
                  <a:cs typeface="Arial" pitchFamily="34" charset="0"/>
                </a:rPr>
                <a:t>a,b</a:t>
              </a:r>
              <a:r>
                <a:rPr lang="en-US" sz="2000" b="1" dirty="0">
                  <a:latin typeface="Neo Sans Intel" pitchFamily="34" charset="0"/>
                  <a:cs typeface="Arial" pitchFamily="34" charset="0"/>
                </a:rPr>
                <a:t>)</a:t>
              </a:r>
              <a:endParaRPr lang="en-US" sz="2000" b="1" dirty="0" smtClean="0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1245030" y="5056094"/>
              <a:ext cx="341760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dirty="0" smtClean="0"/>
                <a:t>b</a:t>
              </a:r>
              <a:endParaRPr lang="en-US" sz="2200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1245030" y="4518212"/>
              <a:ext cx="341760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dirty="0"/>
                <a:t>a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3629642" y="4786860"/>
              <a:ext cx="325730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dirty="0" smtClean="0"/>
                <a:t>c</a:t>
              </a:r>
              <a:endParaRPr lang="en-US" sz="2200" dirty="0"/>
            </a:p>
          </p:txBody>
        </p:sp>
        <p:cxnSp>
          <p:nvCxnSpPr>
            <p:cNvPr id="10" name="Straight Connector 9"/>
            <p:cNvCxnSpPr>
              <a:stCxn id="7" idx="3"/>
            </p:cNvCxnSpPr>
            <p:nvPr/>
          </p:nvCxnSpPr>
          <p:spPr bwMode="auto">
            <a:xfrm flipV="1">
              <a:off x="1586790" y="4733655"/>
              <a:ext cx="412339" cy="1"/>
            </a:xfrm>
            <a:prstGeom prst="line">
              <a:avLst/>
            </a:prstGeom>
            <a:solidFill>
              <a:schemeClr val="bg1"/>
            </a:solidFill>
            <a:ln w="28575" cap="flat" cmpd="sng" algn="ctr">
              <a:solidFill>
                <a:schemeClr val="tx2">
                  <a:lumMod val="50000"/>
                </a:schemeClr>
              </a:solidFill>
              <a:prstDash val="solid"/>
              <a:round/>
              <a:headEnd type="none" w="med" len="med"/>
              <a:tailEnd type="oval" w="med" len="med"/>
            </a:ln>
            <a:effectLst/>
          </p:spPr>
        </p:cxnSp>
        <p:cxnSp>
          <p:nvCxnSpPr>
            <p:cNvPr id="11" name="Straight Connector 10"/>
            <p:cNvCxnSpPr>
              <a:stCxn id="6" idx="3"/>
            </p:cNvCxnSpPr>
            <p:nvPr/>
          </p:nvCxnSpPr>
          <p:spPr bwMode="auto">
            <a:xfrm flipV="1">
              <a:off x="1586790" y="5271537"/>
              <a:ext cx="412339" cy="1"/>
            </a:xfrm>
            <a:prstGeom prst="line">
              <a:avLst/>
            </a:prstGeom>
            <a:solidFill>
              <a:schemeClr val="bg1"/>
            </a:solidFill>
            <a:ln w="28575" cap="flat" cmpd="sng" algn="ctr">
              <a:solidFill>
                <a:schemeClr val="tx2">
                  <a:lumMod val="50000"/>
                </a:schemeClr>
              </a:solidFill>
              <a:prstDash val="solid"/>
              <a:round/>
              <a:headEnd type="none" w="med" len="med"/>
              <a:tailEnd type="oval" w="med" len="med"/>
            </a:ln>
            <a:effectLst/>
          </p:spPr>
        </p:cxnSp>
        <p:cxnSp>
          <p:nvCxnSpPr>
            <p:cNvPr id="14" name="Straight Connector 13"/>
            <p:cNvCxnSpPr>
              <a:stCxn id="8" idx="1"/>
              <a:endCxn id="5" idx="3"/>
            </p:cNvCxnSpPr>
            <p:nvPr/>
          </p:nvCxnSpPr>
          <p:spPr bwMode="auto">
            <a:xfrm flipH="1">
              <a:off x="3290047" y="5002304"/>
              <a:ext cx="339595" cy="0"/>
            </a:xfrm>
            <a:prstGeom prst="line">
              <a:avLst/>
            </a:prstGeom>
            <a:solidFill>
              <a:schemeClr val="bg1"/>
            </a:solidFill>
            <a:ln w="28575" cap="flat" cmpd="sng" algn="ctr">
              <a:solidFill>
                <a:schemeClr val="tx2">
                  <a:lumMod val="50000"/>
                </a:schemeClr>
              </a:solidFill>
              <a:prstDash val="solid"/>
              <a:round/>
              <a:headEnd type="none" w="lg" len="lg"/>
              <a:tailEnd type="oval" w="med" len="med"/>
            </a:ln>
            <a:effectLst/>
          </p:spPr>
        </p:cxnSp>
      </p:grpSp>
      <p:sp>
        <p:nvSpPr>
          <p:cNvPr id="16" name="TextBox 15"/>
          <p:cNvSpPr txBox="1"/>
          <p:nvPr/>
        </p:nvSpPr>
        <p:spPr>
          <a:xfrm>
            <a:off x="1762001" y="5844988"/>
            <a:ext cx="22057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n-lt"/>
              </a:rPr>
              <a:t>Boolean function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590768" y="5853952"/>
            <a:ext cx="22057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n-lt"/>
              </a:rPr>
              <a:t>Truth table</a:t>
            </a:r>
          </a:p>
        </p:txBody>
      </p:sp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067917"/>
              </p:ext>
            </p:extLst>
          </p:nvPr>
        </p:nvGraphicFramePr>
        <p:xfrm>
          <a:off x="5522976" y="3929806"/>
          <a:ext cx="2272554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7518"/>
                <a:gridCol w="757518"/>
                <a:gridCol w="757518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  <a:endParaRPr lang="en-US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  <a:endParaRPr lang="en-US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Neo Sans Intel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9" name="Table 1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25474912"/>
                  </p:ext>
                </p:extLst>
              </p:nvPr>
            </p:nvGraphicFramePr>
            <p:xfrm>
              <a:off x="5523931" y="3934908"/>
              <a:ext cx="2272554" cy="1854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57518"/>
                    <a:gridCol w="757518"/>
                    <a:gridCol w="757518"/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a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b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c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latin typeface="Consolas" pitchFamily="49" charset="0"/>
                              <a:cs typeface="Consolas" pitchFamily="49" charset="0"/>
                            </a:rPr>
                            <a:t>0</a:t>
                          </a:r>
                          <a:endParaRPr lang="en-US" dirty="0">
                            <a:latin typeface="Consolas" pitchFamily="49" charset="0"/>
                            <a:cs typeface="Consolas" pitchFamily="49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latin typeface="Consolas" pitchFamily="49" charset="0"/>
                              <a:cs typeface="Consolas" pitchFamily="49" charset="0"/>
                            </a:rPr>
                            <a:t>0</a:t>
                          </a:r>
                          <a:endParaRPr lang="en-US" dirty="0">
                            <a:latin typeface="Consolas" pitchFamily="49" charset="0"/>
                            <a:cs typeface="Consolas" pitchFamily="49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/>
                                      </a:rPr>
                                      <m:t>c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00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latin typeface="Neo Sans Intel" pitchFamily="34" charset="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latin typeface="Consolas" pitchFamily="49" charset="0"/>
                            <a:cs typeface="Consolas" pitchFamily="49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latin typeface="Consolas" pitchFamily="49" charset="0"/>
                            <a:cs typeface="Consolas" pitchFamily="49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latin typeface="Consolas" pitchFamily="49" charset="0"/>
                            <a:cs typeface="Consolas" pitchFamily="49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latin typeface="Consolas" pitchFamily="49" charset="0"/>
                            <a:cs typeface="Consolas" pitchFamily="49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latin typeface="Consolas" pitchFamily="49" charset="0"/>
                            <a:cs typeface="Consolas" pitchFamily="49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latin typeface="Consolas" pitchFamily="49" charset="0"/>
                            <a:cs typeface="Consolas" pitchFamily="49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9" name="Table 1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25474912"/>
                  </p:ext>
                </p:extLst>
              </p:nvPr>
            </p:nvGraphicFramePr>
            <p:xfrm>
              <a:off x="5523931" y="3934908"/>
              <a:ext cx="2272554" cy="1854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57518"/>
                    <a:gridCol w="757518"/>
                    <a:gridCol w="757518"/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a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b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c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latin typeface="Consolas" pitchFamily="49" charset="0"/>
                              <a:cs typeface="Consolas" pitchFamily="49" charset="0"/>
                            </a:rPr>
                            <a:t>0</a:t>
                          </a:r>
                          <a:endParaRPr lang="en-US" dirty="0">
                            <a:latin typeface="Consolas" pitchFamily="49" charset="0"/>
                            <a:cs typeface="Consolas" pitchFamily="49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latin typeface="Consolas" pitchFamily="49" charset="0"/>
                              <a:cs typeface="Consolas" pitchFamily="49" charset="0"/>
                            </a:rPr>
                            <a:t>0</a:t>
                          </a:r>
                          <a:endParaRPr lang="en-US" dirty="0">
                            <a:latin typeface="Consolas" pitchFamily="49" charset="0"/>
                            <a:cs typeface="Consolas" pitchFamily="49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5"/>
                          <a:stretch>
                            <a:fillRect l="-200806" t="-108197" b="-300000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latin typeface="Consolas" pitchFamily="49" charset="0"/>
                            <a:cs typeface="Consolas" pitchFamily="49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latin typeface="Consolas" pitchFamily="49" charset="0"/>
                            <a:cs typeface="Consolas" pitchFamily="49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latin typeface="Consolas" pitchFamily="49" charset="0"/>
                            <a:cs typeface="Consolas" pitchFamily="49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latin typeface="Consolas" pitchFamily="49" charset="0"/>
                            <a:cs typeface="Consolas" pitchFamily="49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latin typeface="Consolas" pitchFamily="49" charset="0"/>
                            <a:cs typeface="Consolas" pitchFamily="49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latin typeface="Consolas" pitchFamily="49" charset="0"/>
                            <a:cs typeface="Consolas" pitchFamily="49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0" name="Table 1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43776894"/>
                  </p:ext>
                </p:extLst>
              </p:nvPr>
            </p:nvGraphicFramePr>
            <p:xfrm>
              <a:off x="5522976" y="3939509"/>
              <a:ext cx="2272554" cy="1854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57518"/>
                    <a:gridCol w="757518"/>
                    <a:gridCol w="757518"/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a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b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c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latin typeface="Consolas" pitchFamily="49" charset="0"/>
                              <a:cs typeface="Consolas" pitchFamily="49" charset="0"/>
                            </a:rPr>
                            <a:t>0</a:t>
                          </a:r>
                          <a:endParaRPr lang="en-US" dirty="0">
                            <a:latin typeface="Consolas" pitchFamily="49" charset="0"/>
                            <a:cs typeface="Consolas" pitchFamily="49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latin typeface="Consolas" pitchFamily="49" charset="0"/>
                              <a:cs typeface="Consolas" pitchFamily="49" charset="0"/>
                            </a:rPr>
                            <a:t>0</a:t>
                          </a:r>
                          <a:endParaRPr lang="en-US" dirty="0">
                            <a:latin typeface="Consolas" pitchFamily="49" charset="0"/>
                            <a:cs typeface="Consolas" pitchFamily="49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/>
                                      </a:rPr>
                                      <m:t>c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00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latin typeface="Neo Sans Intel" pitchFamily="34" charset="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mtClean="0">
                              <a:latin typeface="Consolas" pitchFamily="49" charset="0"/>
                              <a:cs typeface="Consolas" pitchFamily="49" charset="0"/>
                            </a:rPr>
                            <a:t>0</a:t>
                          </a:r>
                          <a:endParaRPr lang="en-US" dirty="0">
                            <a:latin typeface="Consolas" pitchFamily="49" charset="0"/>
                            <a:cs typeface="Consolas" pitchFamily="49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mtClean="0">
                              <a:latin typeface="Consolas" pitchFamily="49" charset="0"/>
                              <a:cs typeface="Consolas" pitchFamily="49" charset="0"/>
                            </a:rPr>
                            <a:t>1</a:t>
                          </a:r>
                          <a:endParaRPr lang="en-US" dirty="0">
                            <a:latin typeface="Consolas" pitchFamily="49" charset="0"/>
                            <a:cs typeface="Consolas" pitchFamily="49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/>
                                      </a:rPr>
                                      <m:t>c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01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mtClean="0">
                              <a:latin typeface="Consolas" pitchFamily="49" charset="0"/>
                              <a:cs typeface="Consolas" pitchFamily="49" charset="0"/>
                            </a:rPr>
                            <a:t>1</a:t>
                          </a:r>
                          <a:endParaRPr lang="en-US" dirty="0">
                            <a:latin typeface="Consolas" pitchFamily="49" charset="0"/>
                            <a:cs typeface="Consolas" pitchFamily="49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mtClean="0">
                              <a:latin typeface="Consolas" pitchFamily="49" charset="0"/>
                              <a:cs typeface="Consolas" pitchFamily="49" charset="0"/>
                            </a:rPr>
                            <a:t>0</a:t>
                          </a:r>
                          <a:endParaRPr lang="en-US" dirty="0">
                            <a:latin typeface="Consolas" pitchFamily="49" charset="0"/>
                            <a:cs typeface="Consolas" pitchFamily="49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/>
                                      </a:rPr>
                                      <m:t>c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10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latin typeface="Consolas" pitchFamily="49" charset="0"/>
                              <a:cs typeface="Consolas" pitchFamily="49" charset="0"/>
                            </a:rPr>
                            <a:t>1</a:t>
                          </a:r>
                          <a:endParaRPr lang="en-US" dirty="0">
                            <a:latin typeface="Consolas" pitchFamily="49" charset="0"/>
                            <a:cs typeface="Consolas" pitchFamily="49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mtClean="0">
                              <a:latin typeface="Consolas" pitchFamily="49" charset="0"/>
                              <a:cs typeface="Consolas" pitchFamily="49" charset="0"/>
                            </a:rPr>
                            <a:t>1</a:t>
                          </a:r>
                          <a:endParaRPr lang="en-US" dirty="0">
                            <a:latin typeface="Consolas" pitchFamily="49" charset="0"/>
                            <a:cs typeface="Consolas" pitchFamily="49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/>
                                      </a:rPr>
                                      <m:t>c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11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20" name="Table 1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43776894"/>
                  </p:ext>
                </p:extLst>
              </p:nvPr>
            </p:nvGraphicFramePr>
            <p:xfrm>
              <a:off x="5522976" y="3939509"/>
              <a:ext cx="2272554" cy="1854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57518"/>
                    <a:gridCol w="757518"/>
                    <a:gridCol w="757518"/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a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b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c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latin typeface="Consolas" pitchFamily="49" charset="0"/>
                              <a:cs typeface="Consolas" pitchFamily="49" charset="0"/>
                            </a:rPr>
                            <a:t>0</a:t>
                          </a:r>
                          <a:endParaRPr lang="en-US" dirty="0">
                            <a:latin typeface="Consolas" pitchFamily="49" charset="0"/>
                            <a:cs typeface="Consolas" pitchFamily="49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latin typeface="Consolas" pitchFamily="49" charset="0"/>
                              <a:cs typeface="Consolas" pitchFamily="49" charset="0"/>
                            </a:rPr>
                            <a:t>0</a:t>
                          </a:r>
                          <a:endParaRPr lang="en-US" dirty="0">
                            <a:latin typeface="Consolas" pitchFamily="49" charset="0"/>
                            <a:cs typeface="Consolas" pitchFamily="49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6"/>
                          <a:stretch>
                            <a:fillRect l="-200806" t="-108197" b="-324590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mtClean="0">
                              <a:latin typeface="Consolas" pitchFamily="49" charset="0"/>
                              <a:cs typeface="Consolas" pitchFamily="49" charset="0"/>
                            </a:rPr>
                            <a:t>0</a:t>
                          </a:r>
                          <a:endParaRPr lang="en-US" dirty="0">
                            <a:latin typeface="Consolas" pitchFamily="49" charset="0"/>
                            <a:cs typeface="Consolas" pitchFamily="49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mtClean="0">
                              <a:latin typeface="Consolas" pitchFamily="49" charset="0"/>
                              <a:cs typeface="Consolas" pitchFamily="49" charset="0"/>
                            </a:rPr>
                            <a:t>1</a:t>
                          </a:r>
                          <a:endParaRPr lang="en-US" dirty="0">
                            <a:latin typeface="Consolas" pitchFamily="49" charset="0"/>
                            <a:cs typeface="Consolas" pitchFamily="49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6"/>
                          <a:stretch>
                            <a:fillRect l="-200806" t="-211667" b="-230000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mtClean="0">
                              <a:latin typeface="Consolas" pitchFamily="49" charset="0"/>
                              <a:cs typeface="Consolas" pitchFamily="49" charset="0"/>
                            </a:rPr>
                            <a:t>1</a:t>
                          </a:r>
                          <a:endParaRPr lang="en-US" dirty="0">
                            <a:latin typeface="Consolas" pitchFamily="49" charset="0"/>
                            <a:cs typeface="Consolas" pitchFamily="49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mtClean="0">
                              <a:latin typeface="Consolas" pitchFamily="49" charset="0"/>
                              <a:cs typeface="Consolas" pitchFamily="49" charset="0"/>
                            </a:rPr>
                            <a:t>0</a:t>
                          </a:r>
                          <a:endParaRPr lang="en-US" dirty="0">
                            <a:latin typeface="Consolas" pitchFamily="49" charset="0"/>
                            <a:cs typeface="Consolas" pitchFamily="49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6"/>
                          <a:stretch>
                            <a:fillRect l="-200806" t="-306557" b="-126230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latin typeface="Consolas" pitchFamily="49" charset="0"/>
                              <a:cs typeface="Consolas" pitchFamily="49" charset="0"/>
                            </a:rPr>
                            <a:t>1</a:t>
                          </a:r>
                          <a:endParaRPr lang="en-US" dirty="0">
                            <a:latin typeface="Consolas" pitchFamily="49" charset="0"/>
                            <a:cs typeface="Consolas" pitchFamily="49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mtClean="0">
                              <a:latin typeface="Consolas" pitchFamily="49" charset="0"/>
                              <a:cs typeface="Consolas" pitchFamily="49" charset="0"/>
                            </a:rPr>
                            <a:t>1</a:t>
                          </a:r>
                          <a:endParaRPr lang="en-US" dirty="0">
                            <a:latin typeface="Consolas" pitchFamily="49" charset="0"/>
                            <a:cs typeface="Consolas" pitchFamily="49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6"/>
                          <a:stretch>
                            <a:fillRect l="-200806" t="-406557" b="-26230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grpSp>
        <p:nvGrpSpPr>
          <p:cNvPr id="13" name="Group 12"/>
          <p:cNvGrpSpPr/>
          <p:nvPr/>
        </p:nvGrpSpPr>
        <p:grpSpPr>
          <a:xfrm>
            <a:off x="7614520" y="120990"/>
            <a:ext cx="1653180" cy="2513978"/>
            <a:chOff x="7614520" y="120990"/>
            <a:chExt cx="1653180" cy="2513978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flipH="1">
              <a:off x="7924917" y="120990"/>
              <a:ext cx="1032387" cy="1255814"/>
            </a:xfrm>
            <a:prstGeom prst="rect">
              <a:avLst/>
            </a:prstGeom>
          </p:spPr>
        </p:pic>
        <p:sp>
          <p:nvSpPr>
            <p:cNvPr id="12" name="Rectangle 11"/>
            <p:cNvSpPr/>
            <p:nvPr/>
          </p:nvSpPr>
          <p:spPr>
            <a:xfrm>
              <a:off x="7614520" y="1403862"/>
              <a:ext cx="1653180" cy="123110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latin typeface="Neo Sans Intel Medium" panose="020B0604020202020204" pitchFamily="34" charset="0"/>
                </a:rPr>
                <a:t>George </a:t>
              </a:r>
              <a:r>
                <a:rPr lang="en-US" sz="1400" dirty="0" smtClean="0">
                  <a:latin typeface="Neo Sans Intel Medium" panose="020B0604020202020204" pitchFamily="34" charset="0"/>
                </a:rPr>
                <a:t>Boole</a:t>
              </a:r>
            </a:p>
            <a:p>
              <a:pPr algn="ctr"/>
              <a:r>
                <a:rPr lang="en-US" sz="1200" dirty="0" smtClean="0">
                  <a:latin typeface="Neo Sans Intel" panose="020B0504020202020204" pitchFamily="34" charset="0"/>
                </a:rPr>
                <a:t>(1815 </a:t>
              </a:r>
              <a:r>
                <a:rPr lang="en-US" sz="1200" dirty="0">
                  <a:latin typeface="Neo Sans Intel" panose="020B0504020202020204" pitchFamily="34" charset="0"/>
                </a:rPr>
                <a:t>– </a:t>
              </a:r>
              <a:r>
                <a:rPr lang="en-US" sz="1200" dirty="0" smtClean="0">
                  <a:latin typeface="Neo Sans Intel" panose="020B0504020202020204" pitchFamily="34" charset="0"/>
                </a:rPr>
                <a:t>1864)</a:t>
              </a:r>
            </a:p>
            <a:p>
              <a:pPr algn="ctr"/>
              <a:r>
                <a:rPr lang="en-US" sz="1200" dirty="0" smtClean="0"/>
                <a:t>English mathematician, philosopher and logician</a:t>
              </a:r>
              <a:endParaRPr lang="ru-RU" sz="1200" dirty="0"/>
            </a:p>
          </p:txBody>
        </p:sp>
      </p:grpSp>
      <p:pic>
        <p:nvPicPr>
          <p:cNvPr id="21" name="Audio 20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24545964"/>
      </p:ext>
    </p:extLst>
  </p:cSld>
  <p:clrMapOvr>
    <a:masterClrMapping/>
  </p:clrMapOvr>
  <p:transition advTm="299267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6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</p:childTnLst>
        </p:cTn>
      </p:par>
    </p:tnLst>
    <p:bldLst>
      <p:bldP spid="3" grpId="0" uiExpand="1" build="p"/>
      <p:bldP spid="16" grpId="0"/>
      <p:bldP spid="17" grpId="0"/>
    </p:bldLst>
  </p:timing>
  <p:extLst>
    <p:ext uri="{3A86A75C-4F4B-4683-9AE1-C65F6400EC91}">
      <p14:laserTraceLst xmlns:p14="http://schemas.microsoft.com/office/powerpoint/2010/main">
        <p14:tracePtLst>
          <p14:tracePt t="4544" x="4322763" y="4116388"/>
          <p14:tracePt t="4578" x="4965700" y="2973388"/>
          <p14:tracePt t="4611" x="5429250" y="1857375"/>
          <p14:tracePt t="4644" x="5707063" y="1089025"/>
          <p14:tracePt t="4678" x="5803900" y="919163"/>
          <p14:tracePt t="4701" x="5849938" y="866775"/>
          <p14:tracePt t="4732" x="5992813" y="704850"/>
          <p14:tracePt t="4764" x="6180138" y="608013"/>
          <p14:tracePt t="4798" x="6251575" y="561975"/>
          <p14:tracePt t="4828" x="6438900" y="446088"/>
          <p14:tracePt t="4861" x="6608763" y="419100"/>
          <p14:tracePt t="4894" x="6742113" y="455613"/>
          <p14:tracePt t="4928" x="7081838" y="455613"/>
          <p14:tracePt t="8178" x="7732713" y="5751513"/>
          <p14:tracePt t="8202" x="7707313" y="5662613"/>
          <p14:tracePt t="8235" x="7680325" y="5635625"/>
          <p14:tracePt t="8265" x="7670800" y="5626100"/>
          <p14:tracePt t="8295" x="7554913" y="5483225"/>
          <p14:tracePt t="8328" x="7375525" y="5402263"/>
          <p14:tracePt t="8362" x="7126288" y="5357813"/>
          <p14:tracePt t="8395" x="6823075" y="5233988"/>
          <p14:tracePt t="8412" x="6653213" y="5214938"/>
          <p14:tracePt t="8445" x="6215063" y="5099050"/>
          <p14:tracePt t="8469" x="5857875" y="4938713"/>
          <p14:tracePt t="8499" x="5349875" y="4697413"/>
          <p14:tracePt t="8532" x="5081588" y="4616450"/>
          <p14:tracePt t="8562" x="4679950" y="4519613"/>
          <p14:tracePt t="8596" x="4303713" y="4545013"/>
          <p14:tracePt t="8629" x="4295775" y="4554538"/>
          <p14:tracePt t="117758" x="4268788" y="4214813"/>
          <p14:tracePt t="117791" x="4214813" y="4071938"/>
          <p14:tracePt t="117825" x="4187825" y="4019550"/>
          <p14:tracePt t="117849" x="4187825" y="3973513"/>
          <p14:tracePt t="117879" x="4160838" y="3849688"/>
          <p14:tracePt t="117911" x="4108450" y="3652838"/>
          <p14:tracePt t="117941" x="4089400" y="3554413"/>
          <p14:tracePt t="117975" x="4071938" y="3421063"/>
          <p14:tracePt t="118008" x="4027488" y="3286125"/>
          <p14:tracePt t="118037" x="3946525" y="2973388"/>
          <p14:tracePt t="118075" x="3884613" y="2473325"/>
          <p14:tracePt t="118098" x="3857625" y="2278063"/>
          <p14:tracePt t="118129" x="3840163" y="2125663"/>
          <p14:tracePt t="118162" x="3830638" y="2071688"/>
          <p14:tracePt t="118615" x="3822700" y="2071688"/>
          <p14:tracePt t="118646" x="3643313" y="2027238"/>
          <p14:tracePt t="118678" x="3411538" y="1928813"/>
          <p14:tracePt t="118708" x="3116263" y="1857375"/>
          <p14:tracePt t="118742" x="3027363" y="1857375"/>
          <p14:tracePt t="118992" x="3044825" y="1830388"/>
          <p14:tracePt t="119042" x="3054350" y="1822450"/>
          <p14:tracePt t="119098" x="3187700" y="1822450"/>
          <p14:tracePt t="119129" x="3786188" y="1768475"/>
          <p14:tracePt t="119162" x="4554538" y="1652588"/>
          <p14:tracePt t="119192" x="5108575" y="1608138"/>
          <p14:tracePt t="119225" x="5232400" y="1616075"/>
          <p14:tracePt t="119258" x="5241925" y="1643063"/>
          <p14:tracePt t="119292" x="5259388" y="1660525"/>
          <p14:tracePt t="119342" x="5268913" y="1697038"/>
          <p14:tracePt t="129510" x="5037138" y="1714500"/>
          <p14:tracePt t="129544" x="4697413" y="1803400"/>
          <p14:tracePt t="129576" x="4224338" y="2089150"/>
          <p14:tracePt t="129600" x="3536950" y="2214563"/>
          <p14:tracePt t="129630" x="2554288" y="2482850"/>
          <p14:tracePt t="129663" x="1741488" y="2687638"/>
          <p14:tracePt t="129693" x="1438275" y="2724150"/>
          <p14:tracePt t="129710" x="1339850" y="2768600"/>
          <p14:tracePt t="129743" x="1276350" y="2778125"/>
          <p14:tracePt t="129959" x="1411288" y="2679700"/>
          <p14:tracePt t="129993" x="1562100" y="2571750"/>
          <p14:tracePt t="130011" x="1670050" y="2517775"/>
          <p14:tracePt t="130043" x="1704975" y="2509838"/>
          <p14:tracePt t="130076" x="1731963" y="2500313"/>
          <p14:tracePt t="130100" x="1741488" y="2500313"/>
          <p14:tracePt t="130163" x="1776413" y="2482850"/>
          <p14:tracePt t="130196" x="1839913" y="2482850"/>
          <p14:tracePt t="130226" x="1973263" y="2465388"/>
          <p14:tracePt t="130260" x="2330450" y="2420938"/>
          <p14:tracePt t="130293" x="2633663" y="2374900"/>
          <p14:tracePt t="130326" x="2874963" y="2349500"/>
          <p14:tracePt t="130350" x="3295650" y="2349500"/>
          <p14:tracePt t="130383" x="3652838" y="2268538"/>
          <p14:tracePt t="130413" x="3830638" y="2187575"/>
          <p14:tracePt t="130443" x="3990975" y="2116138"/>
          <p14:tracePt t="130476" x="4044950" y="2098675"/>
          <p14:tracePt t="130633" x="4054475" y="2098675"/>
          <p14:tracePt t="130793" x="4010025" y="2098675"/>
          <p14:tracePt t="130826" x="3983038" y="2098675"/>
          <p14:tracePt t="131149" x="4089400" y="2116138"/>
          <p14:tracePt t="131180" x="4259263" y="2125663"/>
          <p14:tracePt t="131210" x="4268788" y="2125663"/>
          <p14:tracePt t="131443" x="4286250" y="2125663"/>
          <p14:tracePt t="132210" x="4375150" y="2098675"/>
          <p14:tracePt t="132243" x="5081588" y="1857375"/>
          <p14:tracePt t="132277" x="5707063" y="1758950"/>
          <p14:tracePt t="132310" x="5911850" y="1724025"/>
          <p14:tracePt t="132343" x="5921375" y="1724025"/>
          <p14:tracePt t="132413" x="5938838" y="1724025"/>
          <p14:tracePt t="132443" x="5956300" y="1704975"/>
          <p14:tracePt t="132646" x="5956300" y="1731963"/>
          <p14:tracePt t="132680" x="5956300" y="1839913"/>
          <p14:tracePt t="132710" x="5956300" y="1893888"/>
          <p14:tracePt t="132743" x="5965825" y="1911350"/>
          <p14:tracePt t="132793" x="5965825" y="1928813"/>
          <p14:tracePt t="132827" x="5973763" y="1973263"/>
          <p14:tracePt t="132867" x="5973763" y="2027238"/>
          <p14:tracePt t="132898" x="5973763" y="2036763"/>
          <p14:tracePt t="132930" x="5973763" y="2071688"/>
          <p14:tracePt t="132960" x="5973763" y="2089150"/>
          <p14:tracePt t="133413" x="5956300" y="2098675"/>
          <p14:tracePt t="133443" x="5911850" y="2098675"/>
          <p14:tracePt t="133477" x="5875338" y="2108200"/>
          <p14:tracePt t="133510" x="5867400" y="2108200"/>
          <p14:tracePt t="134198" x="5857875" y="2116138"/>
          <p14:tracePt t="134243" x="5849938" y="2116138"/>
          <p14:tracePt t="134477" x="5849938" y="2125663"/>
          <p14:tracePt t="203152" x="5411788" y="1866900"/>
          <p14:tracePt t="203177" x="5286375" y="1955800"/>
          <p14:tracePt t="203209" x="5099050" y="2197100"/>
          <p14:tracePt t="203239" x="4867275" y="2428875"/>
          <p14:tracePt t="203272" x="4643438" y="2679700"/>
          <p14:tracePt t="203302" x="4643438" y="2687638"/>
          <p14:tracePt t="203442" x="4857750" y="2857500"/>
          <p14:tracePt t="203476" x="5795963" y="3714750"/>
          <p14:tracePt t="203506" x="6286500" y="4473575"/>
          <p14:tracePt t="203535" x="6402388" y="4973638"/>
          <p14:tracePt t="203569" x="6438900" y="5268913"/>
          <p14:tracePt t="203602" x="6446838" y="5305425"/>
          <p14:tracePt t="203685" x="6446838" y="5394325"/>
          <p14:tracePt t="203710" x="6429375" y="5411788"/>
          <p14:tracePt t="203739" x="6411913" y="5429250"/>
          <p14:tracePt t="203772" x="6402388" y="5295900"/>
          <p14:tracePt t="203802" x="6350000" y="5054600"/>
          <p14:tracePt t="203835" x="6303963" y="4902200"/>
          <p14:tracePt t="203868" x="6286500" y="4849813"/>
          <p14:tracePt t="203989" x="6269038" y="4840288"/>
          <p14:tracePt t="204022" x="6224588" y="4813300"/>
          <p14:tracePt t="204052" x="6188075" y="4687888"/>
          <p14:tracePt t="204085" x="6135688" y="4554538"/>
          <p14:tracePt t="204119" x="6108700" y="4367213"/>
          <p14:tracePt t="204152" x="6108700" y="4305300"/>
          <p14:tracePt t="204177" x="6108700" y="4286250"/>
          <p14:tracePt t="204289" x="6089650" y="4384675"/>
          <p14:tracePt t="204319" x="6072188" y="4421188"/>
          <p14:tracePt t="204352" x="6064250" y="4429125"/>
          <p14:tracePt t="204418" x="6045200" y="4438650"/>
          <p14:tracePt t="204459" x="6045200" y="4456113"/>
          <p14:tracePt t="204489" x="6064250" y="4492625"/>
          <p14:tracePt t="204522" x="6108700" y="4510088"/>
          <p14:tracePt t="204552" x="6170613" y="4519613"/>
          <p14:tracePt t="204585" x="6259513" y="4519613"/>
          <p14:tracePt t="204619" x="6303963" y="4519613"/>
          <p14:tracePt t="204652" x="6340475" y="4519613"/>
          <p14:tracePt t="204676" x="6357938" y="4519613"/>
          <p14:tracePt t="204709" x="6402388" y="4519613"/>
          <p14:tracePt t="204739" x="6438900" y="4510088"/>
          <p14:tracePt t="204772" x="6510338" y="4500563"/>
          <p14:tracePt t="204802" x="6554788" y="4483100"/>
          <p14:tracePt t="204869" x="6564313" y="4483100"/>
          <p14:tracePt t="205152" x="6938963" y="4608513"/>
          <p14:tracePt t="205176" x="7108825" y="4652963"/>
          <p14:tracePt t="205209" x="7188200" y="4652963"/>
          <p14:tracePt t="205240" x="7207250" y="4635500"/>
          <p14:tracePt t="205335" x="7232650" y="4608513"/>
          <p14:tracePt t="205369" x="7323138" y="4572000"/>
          <p14:tracePt t="205402" x="7358063" y="4572000"/>
          <p14:tracePt t="205426" x="7385050" y="4572000"/>
          <p14:tracePt t="205635" x="7537450" y="4572000"/>
          <p14:tracePt t="205669" x="7697788" y="4545013"/>
          <p14:tracePt t="205693" x="7823200" y="4429125"/>
          <p14:tracePt t="205726" x="7894638" y="4349750"/>
          <p14:tracePt t="205756" x="7947025" y="4259263"/>
          <p14:tracePt t="205789" x="7956550" y="4233863"/>
          <p14:tracePt t="205819" x="7956550" y="4214813"/>
          <p14:tracePt t="205852" x="7912100" y="4206875"/>
          <p14:tracePt t="205885" x="7867650" y="4206875"/>
          <p14:tracePt t="205919" x="7823200" y="4206875"/>
          <p14:tracePt t="205942" x="7786688" y="4206875"/>
          <p14:tracePt t="205992" x="7769225" y="4206875"/>
          <p14:tracePt t="206023" x="7724775" y="4206875"/>
          <p14:tracePt t="206052" x="7707313" y="4206875"/>
          <p14:tracePt t="206119" x="7670800" y="4206875"/>
          <p14:tracePt t="206152" x="7635875" y="4206875"/>
          <p14:tracePt t="206185" x="7527925" y="4214813"/>
          <p14:tracePt t="206209" x="7483475" y="4214813"/>
          <p14:tracePt t="206239" x="7466013" y="4214813"/>
          <p14:tracePt t="206272" x="7429500" y="4214813"/>
          <p14:tracePt t="206302" x="7412038" y="4224338"/>
          <p14:tracePt t="206335" x="7375525" y="4278313"/>
          <p14:tracePt t="206369" x="7358063" y="4330700"/>
          <p14:tracePt t="206402" x="7350125" y="4357688"/>
          <p14:tracePt t="206426" x="7350125" y="4367213"/>
          <p14:tracePt t="206475" x="7331075" y="4421188"/>
          <p14:tracePt t="206506" x="7331075" y="4483100"/>
          <p14:tracePt t="206523" x="7331075" y="4500563"/>
          <p14:tracePt t="206553" x="7331075" y="4527550"/>
          <p14:tracePt t="206789" x="7350125" y="4625975"/>
          <p14:tracePt t="206803" x="7350125" y="4635500"/>
          <p14:tracePt t="206836" x="7375525" y="4670425"/>
          <p14:tracePt t="206869" x="7385050" y="4687888"/>
          <p14:tracePt t="206919" x="7394575" y="4697413"/>
          <p14:tracePt t="206943" x="7439025" y="4697413"/>
          <p14:tracePt t="206976" x="7510463" y="4662488"/>
          <p14:tracePt t="207006" x="7545388" y="4643438"/>
          <p14:tracePt t="209319" x="7473950" y="4733925"/>
          <p14:tracePt t="209352" x="7296150" y="5037138"/>
          <p14:tracePt t="209386" x="7099300" y="5162550"/>
          <p14:tracePt t="209419" x="6911975" y="5214938"/>
          <p14:tracePt t="209443" x="6894513" y="5241925"/>
          <p14:tracePt t="209476" x="6875463" y="5251450"/>
          <p14:tracePt t="209506" x="6742113" y="5278438"/>
          <p14:tracePt t="209524" x="6661150" y="5313363"/>
          <p14:tracePt t="209553" x="6492875" y="5357813"/>
          <p14:tracePt t="209586" x="6269038" y="5349875"/>
          <p14:tracePt t="209619" x="6207125" y="5330825"/>
          <p14:tracePt t="209652" x="6054725" y="5305425"/>
          <p14:tracePt t="209686" x="5902325" y="5313363"/>
          <p14:tracePt t="209709" x="5822950" y="5330825"/>
          <p14:tracePt t="209740" x="5724525" y="5330825"/>
          <p14:tracePt t="209772" x="5438775" y="5268913"/>
          <p14:tracePt t="209802" x="5126038" y="5187950"/>
          <p14:tracePt t="209836" x="4938713" y="5162550"/>
          <p14:tracePt t="209869" x="4840288" y="5170488"/>
          <p14:tracePt t="209903" x="4822825" y="5170488"/>
          <p14:tracePt t="209959" x="4776788" y="5170488"/>
          <p14:tracePt t="209990" x="4679950" y="5180013"/>
          <p14:tracePt t="210023" x="4589463" y="5187950"/>
          <p14:tracePt t="210053" x="4518025" y="5224463"/>
          <p14:tracePt t="210086" x="4419600" y="5259388"/>
          <p14:tracePt t="210119" x="4330700" y="5295900"/>
          <p14:tracePt t="210153" x="4143375" y="5402263"/>
          <p14:tracePt t="210186" x="4017963" y="5438775"/>
          <p14:tracePt t="210209" x="3973513" y="5438775"/>
          <p14:tracePt t="210240" x="3929063" y="5438775"/>
          <p14:tracePt t="210272" x="3875088" y="5438775"/>
          <p14:tracePt t="210303" x="3848100" y="5438775"/>
          <p14:tracePt t="210419" x="3830638" y="5421313"/>
          <p14:tracePt t="210443" x="3803650" y="5367338"/>
          <p14:tracePt t="210476" x="3786188" y="5357813"/>
          <p14:tracePt t="210522" x="3759200" y="5340350"/>
          <p14:tracePt t="210537" x="3751263" y="5340350"/>
          <p14:tracePt t="210569" x="3724275" y="5330825"/>
          <p14:tracePt t="210603" x="3724275" y="5322888"/>
          <p14:tracePt t="210653" x="3714750" y="5305425"/>
          <p14:tracePt t="211103" x="3679825" y="5305425"/>
          <p14:tracePt t="211136" x="3679825" y="5295900"/>
          <p14:tracePt t="211603" x="3670300" y="5357813"/>
          <p14:tracePt t="212403" x="3724275" y="5367338"/>
          <p14:tracePt t="212436" x="3830638" y="5367338"/>
          <p14:tracePt t="212460" x="3919538" y="5367338"/>
          <p14:tracePt t="212490" x="3956050" y="5367338"/>
          <p14:tracePt t="212523" x="3983038" y="5367338"/>
          <p14:tracePt t="212803" x="3990975" y="5357813"/>
          <p14:tracePt t="212936" x="4000500" y="5357813"/>
          <p14:tracePt t="215703" x="4010025" y="5251450"/>
          <p14:tracePt t="215727" x="4010025" y="5135563"/>
          <p14:tracePt t="215757" x="4010025" y="5072063"/>
          <p14:tracePt t="215790" x="4010025" y="5019675"/>
          <p14:tracePt t="215820" x="4010025" y="4983163"/>
          <p14:tracePt t="215853" x="4010025" y="4973638"/>
          <p14:tracePt t="216203" x="4010025" y="5010150"/>
          <p14:tracePt t="216227" x="4010025" y="5072063"/>
          <p14:tracePt t="216258" x="4010025" y="5108575"/>
          <p14:tracePt t="216290" x="4010025" y="5197475"/>
          <p14:tracePt t="216320" x="3990975" y="5278438"/>
          <p14:tracePt t="216353" x="3965575" y="5330825"/>
          <p14:tracePt t="216387" x="3965575" y="5376863"/>
          <p14:tracePt t="216437" x="3965575" y="5384800"/>
          <p14:tracePt t="216524" x="3956050" y="5384800"/>
          <p14:tracePt t="216620" x="3919538" y="5384800"/>
          <p14:tracePt t="216653" x="3902075" y="5384800"/>
          <p14:tracePt t="216694" x="3894138" y="5384800"/>
          <p14:tracePt t="216727" x="3884613" y="5384800"/>
          <p14:tracePt t="216806" x="3840163" y="5376863"/>
          <p14:tracePt t="216837" x="3786188" y="5376863"/>
          <p14:tracePt t="216870" x="3759200" y="5376863"/>
          <p14:tracePt t="217007" x="3741738" y="5376863"/>
          <p14:tracePt t="217210" x="3768725" y="5376863"/>
          <p14:tracePt t="217241" x="3867150" y="5357813"/>
          <p14:tracePt t="217273" x="4108450" y="5367338"/>
          <p14:tracePt t="217303" x="4170363" y="5367338"/>
          <p14:tracePt t="221887" x="4259263" y="5313363"/>
          <p14:tracePt t="221921" x="4518025" y="5126038"/>
          <p14:tracePt t="221954" x="4732338" y="5027613"/>
          <p14:tracePt t="221978" x="4875213" y="4938713"/>
          <p14:tracePt t="222008" x="5072063" y="4876800"/>
          <p14:tracePt t="222025" x="5232400" y="4805363"/>
          <p14:tracePt t="222054" x="5510213" y="4714875"/>
          <p14:tracePt t="222087" x="5680075" y="4706938"/>
          <p14:tracePt t="222121" x="5751513" y="4687888"/>
          <p14:tracePt t="222154" x="5822950" y="4679950"/>
          <p14:tracePt t="222179" x="5840413" y="4670425"/>
          <p14:tracePt t="222213" x="5849938" y="4670425"/>
          <p14:tracePt t="229025" x="6018213" y="4652963"/>
          <p14:tracePt t="229043" x="6269038" y="4625975"/>
          <p14:tracePt t="229072" x="6715125" y="4537075"/>
          <p14:tracePt t="229105" x="6956425" y="4448175"/>
          <p14:tracePt t="229138" x="7116763" y="4384675"/>
          <p14:tracePt t="229171" x="7269163" y="4295775"/>
          <p14:tracePt t="229205" x="7429500" y="4241800"/>
          <p14:tracePt t="229229" x="7554913" y="4214813"/>
          <p14:tracePt t="229259" x="7635875" y="4170363"/>
          <p14:tracePt t="229291" x="7643813" y="4170363"/>
          <p14:tracePt t="233422" x="7661275" y="4170363"/>
          <p14:tracePt t="233455" x="7707313" y="4162425"/>
          <p14:tracePt t="233479" x="7751763" y="4135438"/>
          <p14:tracePt t="233513" x="7823200" y="4108450"/>
          <p14:tracePt t="233543" x="7867650" y="4071938"/>
          <p14:tracePt t="233573" x="7875588" y="4027488"/>
          <p14:tracePt t="233606" x="7894638" y="4019550"/>
          <p14:tracePt t="233689" x="7894638" y="4000500"/>
          <p14:tracePt t="233745" x="7885113" y="3983038"/>
          <p14:tracePt t="233792" x="7875588" y="3965575"/>
          <p14:tracePt t="233839" x="7867650" y="3965575"/>
          <p14:tracePt t="233872" x="7840663" y="3956050"/>
          <p14:tracePt t="233905" x="7840663" y="3948113"/>
          <p14:tracePt t="233939" x="7813675" y="3938588"/>
          <p14:tracePt t="233972" x="7804150" y="3929063"/>
          <p14:tracePt t="234042" x="7804150" y="3938588"/>
          <p14:tracePt t="234222" x="7840663" y="3948113"/>
          <p14:tracePt t="234246" x="7921625" y="3965575"/>
          <p14:tracePt t="234276" x="8001000" y="3956050"/>
          <p14:tracePt t="234309" x="8108950" y="3921125"/>
          <p14:tracePt t="234339" x="8170863" y="3911600"/>
          <p14:tracePt t="234372" x="8197850" y="3894138"/>
          <p14:tracePt t="234439" x="8224838" y="3884613"/>
          <p14:tracePt t="234463" x="8242300" y="3884613"/>
          <p14:tracePt t="234526" x="8251825" y="3884613"/>
          <p14:tracePt t="234589" x="8269288" y="3884613"/>
          <p14:tracePt t="234639" x="8286750" y="3911600"/>
          <p14:tracePt t="234672" x="8296275" y="4019550"/>
          <p14:tracePt t="234705" x="8323263" y="4143375"/>
          <p14:tracePt t="234729" x="8323263" y="4197350"/>
          <p14:tracePt t="234760" x="8331200" y="4278313"/>
          <p14:tracePt t="234792" x="8350250" y="4357688"/>
          <p14:tracePt t="234826" x="8350250" y="4465638"/>
          <p14:tracePt t="234856" x="8350250" y="4519613"/>
          <p14:tracePt t="234889" x="8350250" y="4706938"/>
          <p14:tracePt t="234922" x="8340725" y="4830763"/>
          <p14:tracePt t="234956" x="8331200" y="4938713"/>
          <p14:tracePt t="235172" x="8304213" y="4902200"/>
          <p14:tracePt t="235205" x="8278813" y="4813300"/>
          <p14:tracePt t="235229" x="8242300" y="4768850"/>
          <p14:tracePt t="235263" x="8170863" y="4714875"/>
          <p14:tracePt t="235293" x="8099425" y="4662488"/>
          <p14:tracePt t="235322" x="8045450" y="4643438"/>
          <p14:tracePt t="235356" x="7974013" y="4635500"/>
          <p14:tracePt t="235389" x="7858125" y="4643438"/>
          <p14:tracePt t="235422" x="7715250" y="4662488"/>
          <p14:tracePt t="235456" x="7572375" y="4662488"/>
          <p14:tracePt t="235479" x="7545388" y="4643438"/>
          <p14:tracePt t="235513" x="7375525" y="4635500"/>
          <p14:tracePt t="235528" x="7286625" y="4670425"/>
          <p14:tracePt t="235560" x="7116763" y="4724400"/>
          <p14:tracePt t="235589" x="6992938" y="4741863"/>
          <p14:tracePt t="235622" x="6850063" y="4751388"/>
          <p14:tracePt t="235656" x="6697663" y="4751388"/>
          <p14:tracePt t="235689" x="6510338" y="4714875"/>
          <p14:tracePt t="235722" x="6456363" y="4697413"/>
          <p14:tracePt t="235746" x="6429375" y="4687888"/>
          <p14:tracePt t="235776" x="6411913" y="4643438"/>
          <p14:tracePt t="235809" x="6394450" y="4616450"/>
          <p14:tracePt t="235839" x="6384925" y="4598988"/>
          <p14:tracePt t="235872" x="6350000" y="4581525"/>
          <p14:tracePt t="235906" x="6296025" y="4581525"/>
          <p14:tracePt t="235939" x="6232525" y="4572000"/>
          <p14:tracePt t="235963" x="6180138" y="4572000"/>
          <p14:tracePt t="235996" x="6064250" y="4598988"/>
          <p14:tracePt t="236026" x="6054725" y="4598988"/>
          <p14:tracePt t="236222" x="6161088" y="4581525"/>
          <p14:tracePt t="236246" x="6259513" y="4581525"/>
          <p14:tracePt t="236278" x="6313488" y="4581525"/>
          <p14:tracePt t="236309" x="6438900" y="4581525"/>
          <p14:tracePt t="236339" x="6545263" y="4581525"/>
          <p14:tracePt t="236373" x="6581775" y="4581525"/>
          <p14:tracePt t="236405" x="6599238" y="4581525"/>
          <p14:tracePt t="236922" x="6402388" y="4625975"/>
          <p14:tracePt t="236956" x="6126163" y="4751388"/>
          <p14:tracePt t="236980" x="6045200" y="4768850"/>
          <p14:tracePt t="237013" x="6018213" y="4786313"/>
          <p14:tracePt t="237043" x="5973763" y="4786313"/>
          <p14:tracePt t="237073" x="5786438" y="4813300"/>
          <p14:tracePt t="237106" x="5599113" y="4813300"/>
          <p14:tracePt t="237139" x="5483225" y="4813300"/>
          <p14:tracePt t="237173" x="5197475" y="4857750"/>
          <p14:tracePt t="237206" x="4938713" y="4884738"/>
          <p14:tracePt t="237229" x="4776788" y="4911725"/>
          <p14:tracePt t="237260" x="4608513" y="4921250"/>
          <p14:tracePt t="237292" x="4518025" y="4921250"/>
          <p14:tracePt t="237326" x="4465638" y="4921250"/>
          <p14:tracePt t="237356" x="4402138" y="4921250"/>
          <p14:tracePt t="237389" x="4276725" y="4956175"/>
          <p14:tracePt t="237422" x="4160838" y="5010150"/>
          <p14:tracePt t="237456" x="4098925" y="5027613"/>
          <p14:tracePt t="237495" x="4089400" y="5027613"/>
          <p14:tracePt t="237723" x="4081463" y="5027613"/>
          <p14:tracePt t="238139" x="4081463" y="4992688"/>
          <p14:tracePt t="238173" x="4081463" y="4948238"/>
          <p14:tracePt t="238223" x="4081463" y="4938713"/>
          <p14:tracePt t="238456" x="4108450" y="4965700"/>
          <p14:tracePt t="238479" x="4108450" y="5045075"/>
          <p14:tracePt t="238513" x="4108450" y="5162550"/>
          <p14:tracePt t="238528" x="4108450" y="5170488"/>
          <p14:tracePt t="238623" x="4116388" y="5170488"/>
          <p14:tracePt t="238706" x="4116388" y="5180013"/>
          <p14:tracePt t="238922" x="4116388" y="5162550"/>
          <p14:tracePt t="238956" x="4116388" y="5108575"/>
          <p14:tracePt t="238980" x="4116388" y="5064125"/>
          <p14:tracePt t="239013" x="4108450" y="4983163"/>
          <p14:tracePt t="239189" x="4081463" y="5045075"/>
          <p14:tracePt t="239223" x="4081463" y="5099050"/>
          <p14:tracePt t="239246" x="4081463" y="5143500"/>
          <p14:tracePt t="239277" x="4081463" y="5207000"/>
          <p14:tracePt t="239310" x="4081463" y="5259388"/>
          <p14:tracePt t="239339" x="4081463" y="5367338"/>
          <p14:tracePt t="239373" x="4081463" y="5500688"/>
          <p14:tracePt t="239390" x="4081463" y="5519738"/>
          <p14:tracePt t="239423" x="4081463" y="5527675"/>
          <p14:tracePt t="239560" x="4081463" y="5421313"/>
          <p14:tracePt t="239590" x="4081463" y="5286375"/>
          <p14:tracePt t="239623" x="4054475" y="5045075"/>
          <p14:tracePt t="239656" x="4037013" y="4938713"/>
          <p14:tracePt t="239689" x="4037013" y="4902200"/>
          <p14:tracePt t="239826" x="4037013" y="4911725"/>
          <p14:tracePt t="239856" x="4037013" y="4983163"/>
          <p14:tracePt t="239889" x="4071938" y="5126038"/>
          <p14:tracePt t="239923" x="4152900" y="5241925"/>
          <p14:tracePt t="239956" x="4394200" y="5259388"/>
          <p14:tracePt t="239989" x="4830763" y="5233988"/>
          <p14:tracePt t="240013" x="5054600" y="5187950"/>
          <p14:tracePt t="240028" x="5170488" y="5187950"/>
          <p14:tracePt t="240060" x="5278438" y="5162550"/>
          <p14:tracePt t="240089" x="5330825" y="5153025"/>
          <p14:tracePt t="240123" x="5384800" y="5116513"/>
          <p14:tracePt t="240156" x="5465763" y="5064125"/>
          <p14:tracePt t="240189" x="5572125" y="5037138"/>
          <p14:tracePt t="240223" x="5635625" y="5000625"/>
          <p14:tracePt t="240247" x="5670550" y="4973638"/>
          <p14:tracePt t="240277" x="5724525" y="4948238"/>
          <p14:tracePt t="240309" x="5786438" y="4929188"/>
          <p14:tracePt t="240339" x="6010275" y="4902200"/>
          <p14:tracePt t="240373" x="6170613" y="4876800"/>
          <p14:tracePt t="240406" x="6786563" y="4697413"/>
          <p14:tracePt t="240440" x="7197725" y="4554538"/>
          <p14:tracePt t="240473" x="7340600" y="4545013"/>
          <p14:tracePt t="240543" x="7375525" y="4510088"/>
          <p14:tracePt t="240560" x="7402513" y="4492625"/>
          <p14:tracePt t="240590" x="7412038" y="4483100"/>
          <p14:tracePt t="241156" x="7412038" y="4492625"/>
          <p14:tracePt t="241440" x="7412038" y="4510088"/>
          <p14:tracePt t="242906" x="7564438" y="4510088"/>
          <p14:tracePt t="242940" x="7680325" y="4492625"/>
          <p14:tracePt t="242990" x="7724775" y="4492625"/>
          <p14:tracePt t="243030" x="7759700" y="4492625"/>
          <p14:tracePt t="243045" x="7778750" y="4510088"/>
          <p14:tracePt t="243074" x="7858125" y="4527550"/>
          <p14:tracePt t="243107" x="7939088" y="4527550"/>
          <p14:tracePt t="243190" x="7974013" y="4527550"/>
          <p14:tracePt t="243223" x="8010525" y="4527550"/>
          <p14:tracePt t="243247" x="8027988" y="4527550"/>
          <p14:tracePt t="243277" x="8045450" y="4527550"/>
          <p14:tracePt t="243310" x="8081963" y="4527550"/>
          <p14:tracePt t="243340" x="8099425" y="4527550"/>
          <p14:tracePt t="244707" x="8099425" y="4421188"/>
          <p14:tracePt t="244731" x="8081963" y="4394200"/>
          <p14:tracePt t="244764" x="8054975" y="4384675"/>
          <p14:tracePt t="244794" x="8001000" y="4384675"/>
          <p14:tracePt t="244827" x="7939088" y="4411663"/>
          <p14:tracePt t="244857" x="7894638" y="4438650"/>
          <p14:tracePt t="244890" x="7894638" y="4456113"/>
          <p14:tracePt t="244923" x="7885113" y="4492625"/>
          <p14:tracePt t="244957" x="7885113" y="4519613"/>
          <p14:tracePt t="244997" x="7885113" y="4545013"/>
          <p14:tracePt t="245140" x="7885113" y="4554538"/>
          <p14:tracePt t="245173" x="7921625" y="4554538"/>
          <p14:tracePt t="245207" x="7966075" y="4537075"/>
          <p14:tracePt t="245230" x="7993063" y="4527550"/>
          <p14:tracePt t="245264" x="8045450" y="4473575"/>
          <p14:tracePt t="245294" x="8116888" y="4357688"/>
          <p14:tracePt t="245327" x="8116888" y="4251325"/>
          <p14:tracePt t="245357" x="8116888" y="4206875"/>
          <p14:tracePt t="245457" x="8116888" y="4233863"/>
          <p14:tracePt t="245480" x="8116888" y="4278313"/>
          <p14:tracePt t="245514" x="8116888" y="4429125"/>
          <p14:tracePt t="245544" x="8116888" y="4519613"/>
          <p14:tracePt t="245574" x="8099425" y="4591050"/>
          <p14:tracePt t="245607" x="8099425" y="4598988"/>
          <p14:tracePt t="248280" x="8089900" y="4598988"/>
          <p14:tracePt t="248311" x="8027988" y="4625975"/>
          <p14:tracePt t="248391" x="8018463" y="4625975"/>
          <p14:tracePt t="248424" x="8010525" y="4608513"/>
          <p14:tracePt t="248590" x="7993063" y="4608513"/>
          <p14:tracePt t="248641" x="7983538" y="4608513"/>
          <p14:tracePt t="248674" x="7966075" y="4608513"/>
          <p14:tracePt t="250031" x="7769225" y="4714875"/>
          <p14:tracePt t="250046" x="7661275" y="4813300"/>
          <p14:tracePt t="250078" x="7215188" y="5251450"/>
          <p14:tracePt t="250107" x="6938963" y="5438775"/>
          <p14:tracePt t="250141" x="6421438" y="5608638"/>
          <p14:tracePt t="250174" x="6170613" y="5697538"/>
          <p14:tracePt t="250207" x="6064250" y="5715000"/>
          <p14:tracePt t="250241" x="5992813" y="5715000"/>
          <p14:tracePt t="250249" x="5938838" y="5734050"/>
          <p14:tracePt t="250281" x="5527675" y="5734050"/>
          <p14:tracePt t="250311" x="5089525" y="5751513"/>
          <p14:tracePt t="250341" x="4608513" y="5768975"/>
          <p14:tracePt t="250374" x="4340225" y="5761038"/>
          <p14:tracePt t="250407" x="4251325" y="5662613"/>
          <p14:tracePt t="250441" x="4152900" y="5554663"/>
          <p14:tracePt t="250474" x="4108450" y="5483225"/>
          <p14:tracePt t="250499" x="4062413" y="5394325"/>
          <p14:tracePt t="250531" x="4054475" y="5286375"/>
          <p14:tracePt t="250561" x="4054475" y="5207000"/>
          <p14:tracePt t="250594" x="4062413" y="5153025"/>
          <p14:tracePt t="250764" x="4081463" y="5143500"/>
          <p14:tracePt t="250827" x="4089400" y="5099050"/>
          <p14:tracePt t="250857" x="4089400" y="5081588"/>
          <p14:tracePt t="250957" x="4089400" y="5143500"/>
          <p14:tracePt t="250991" x="4089400" y="5170488"/>
          <p14:tracePt t="251045" x="4089400" y="5180013"/>
          <p14:tracePt t="251077" x="4089400" y="5214938"/>
          <p14:tracePt t="251141" x="4089400" y="5268913"/>
          <p14:tracePt t="251174" x="4089400" y="5313363"/>
          <p14:tracePt t="251207" x="4089400" y="5376863"/>
          <p14:tracePt t="251241" x="4089400" y="5402263"/>
          <p14:tracePt t="251391" x="4089400" y="5411788"/>
          <p14:tracePt t="251441" x="4098925" y="5448300"/>
          <p14:tracePt t="251474" x="4108450" y="5483225"/>
          <p14:tracePt t="251531" x="4108450" y="5492750"/>
          <p14:tracePt t="251561" x="4108450" y="5519738"/>
          <p14:tracePt t="251591" x="4108450" y="5572125"/>
          <p14:tracePt t="251624" x="4116388" y="5608638"/>
          <p14:tracePt t="251691" x="4116388" y="5626100"/>
          <p14:tracePt t="251724" x="4116388" y="5635625"/>
          <p14:tracePt t="254796" x="4438650" y="5591175"/>
          <p14:tracePt t="254813" x="4633913" y="5537200"/>
          <p14:tracePt t="254844" x="4911725" y="5465763"/>
          <p14:tracePt t="254875" x="5232400" y="5384800"/>
          <p14:tracePt t="254908" x="5741988" y="5187950"/>
          <p14:tracePt t="254941" x="5875338" y="5170488"/>
          <p14:tracePt t="255031" x="5884863" y="5153025"/>
          <p14:tracePt t="255062" x="5929313" y="5099050"/>
          <p14:tracePt t="255094" x="5956300" y="4849813"/>
          <p14:tracePt t="255125" x="5992813" y="4500563"/>
          <p14:tracePt t="255158" x="5992813" y="4233863"/>
          <p14:tracePt t="255191" x="5992813" y="4143375"/>
          <p14:tracePt t="255225" x="5992813" y="4108450"/>
          <p14:tracePt t="255248" x="5992813" y="4098925"/>
          <p14:tracePt t="255297" x="5938838" y="4071938"/>
          <p14:tracePt t="255329" x="5902325" y="4064000"/>
          <p14:tracePt t="255358" x="5822950" y="4064000"/>
          <p14:tracePt t="255392" x="5768975" y="4064000"/>
          <p14:tracePt t="255425" x="5732463" y="4090988"/>
          <p14:tracePt t="255458" x="5707063" y="4152900"/>
          <p14:tracePt t="255491" x="5688013" y="4206875"/>
          <p14:tracePt t="255515" x="5653088" y="4278313"/>
          <p14:tracePt t="255530" x="5635625" y="4330700"/>
          <p14:tracePt t="255562" x="5626100" y="4421188"/>
          <p14:tracePt t="255594" x="5599113" y="4652963"/>
          <p14:tracePt t="255625" x="5581650" y="4840288"/>
          <p14:tracePt t="255658" x="5581650" y="4948238"/>
          <p14:tracePt t="255691" x="5581650" y="5045075"/>
          <p14:tracePt t="255725" x="5581650" y="5099050"/>
          <p14:tracePt t="255758" x="5581650" y="5224463"/>
          <p14:tracePt t="255782" x="5581650" y="5286375"/>
          <p14:tracePt t="255812" x="5599113" y="5376863"/>
          <p14:tracePt t="255845" x="5653088" y="5537200"/>
          <p14:tracePt t="255875" x="5688013" y="5599113"/>
          <p14:tracePt t="255908" x="5707063" y="5618163"/>
          <p14:tracePt t="255958" x="5768975" y="5626100"/>
          <p14:tracePt t="255982" x="5822950" y="5626100"/>
          <p14:tracePt t="256015" x="5938838" y="5643563"/>
          <p14:tracePt t="256048" x="6089650" y="5626100"/>
          <p14:tracePt t="256079" x="6215063" y="5626100"/>
          <p14:tracePt t="256108" x="6269038" y="5618163"/>
          <p14:tracePt t="256191" x="6411913" y="5618163"/>
          <p14:tracePt t="256225" x="6554788" y="5591175"/>
          <p14:tracePt t="256248" x="6589713" y="5591175"/>
          <p14:tracePt t="256298" x="6608763" y="5572125"/>
          <p14:tracePt t="256329" x="6643688" y="5510213"/>
          <p14:tracePt t="256358" x="6688138" y="5429250"/>
          <p14:tracePt t="256392" x="6724650" y="5367338"/>
          <p14:tracePt t="256425" x="6759575" y="5224463"/>
          <p14:tracePt t="256458" x="6840538" y="4840288"/>
          <p14:tracePt t="256482" x="6875463" y="4706938"/>
          <p14:tracePt t="256516" x="6902450" y="4598988"/>
          <p14:tracePt t="256534" x="6921500" y="4545013"/>
          <p14:tracePt t="256561" x="6921500" y="4438650"/>
          <p14:tracePt t="256596" x="6911975" y="4313238"/>
          <p14:tracePt t="256609" x="6902450" y="4278313"/>
          <p14:tracePt t="256642" x="6840538" y="4152900"/>
          <p14:tracePt t="256659" x="6804025" y="4090988"/>
          <p14:tracePt t="256691" x="6769100" y="4044950"/>
          <p14:tracePt t="256725" x="6680200" y="4019550"/>
          <p14:tracePt t="256749" x="6635750" y="4000500"/>
          <p14:tracePt t="256782" x="6572250" y="3983038"/>
          <p14:tracePt t="256812" x="6429375" y="3948113"/>
          <p14:tracePt t="256829" x="6367463" y="3948113"/>
          <p14:tracePt t="256858" x="6242050" y="3948113"/>
          <p14:tracePt t="256892" x="6207125" y="3948113"/>
          <p14:tracePt t="256925" x="6161088" y="3948113"/>
          <p14:tracePt t="256958" x="6037263" y="3948113"/>
          <p14:tracePt t="256991" x="5867400" y="3965575"/>
          <p14:tracePt t="257015" x="5768975" y="3973513"/>
          <p14:tracePt t="257030" x="5688013" y="4000500"/>
          <p14:tracePt t="257062" x="5670550" y="4000500"/>
          <p14:tracePt t="257095" x="5661025" y="4000500"/>
          <p14:tracePt t="257125" x="5589588" y="4027488"/>
          <p14:tracePt t="257158" x="5527675" y="4064000"/>
          <p14:tracePt t="257191" x="5492750" y="4108450"/>
          <p14:tracePt t="257225" x="5483225" y="4241800"/>
          <p14:tracePt t="257249" x="5465763" y="4376738"/>
          <p14:tracePt t="257282" x="5456238" y="4608513"/>
          <p14:tracePt t="257312" x="5438775" y="4751388"/>
          <p14:tracePt t="257345" x="5438775" y="4840288"/>
          <p14:tracePt t="257375" x="5429250" y="4983163"/>
          <p14:tracePt t="257408" x="5402263" y="5180013"/>
          <p14:tracePt t="257441" x="5375275" y="5251450"/>
          <p14:tracePt t="257475" x="5375275" y="5305425"/>
          <p14:tracePt t="257499" x="5375275" y="5367338"/>
          <p14:tracePt t="257532" x="5375275" y="5527675"/>
          <p14:tracePt t="257562" x="5394325" y="5626100"/>
          <p14:tracePt t="257595" x="5394325" y="5768975"/>
          <p14:tracePt t="257625" x="5402263" y="5832475"/>
          <p14:tracePt t="257658" x="5421313" y="5857875"/>
          <p14:tracePt t="257725" x="5438775" y="5857875"/>
          <p14:tracePt t="257749" x="5554663" y="5876925"/>
          <p14:tracePt t="257782" x="5786438" y="5903913"/>
          <p14:tracePt t="257812" x="5921375" y="5903913"/>
          <p14:tracePt t="257845" x="6089650" y="5903913"/>
          <p14:tracePt t="257875" x="6296025" y="5876925"/>
          <p14:tracePt t="257908" x="6367463" y="5876925"/>
          <p14:tracePt t="257942" x="6456363" y="5857875"/>
          <p14:tracePt t="257975" x="6518275" y="5857875"/>
          <p14:tracePt t="258008" x="6537325" y="5876925"/>
          <p14:tracePt t="258032" x="6581775" y="5876925"/>
          <p14:tracePt t="258095" x="6599238" y="5876925"/>
          <p14:tracePt t="258125" x="6635750" y="5876925"/>
          <p14:tracePt t="258159" x="6670675" y="5857875"/>
          <p14:tracePt t="258192" x="6680200" y="5849938"/>
          <p14:tracePt t="258266" x="6688138" y="5849938"/>
          <p14:tracePt t="258296" x="6724650" y="5840413"/>
          <p14:tracePt t="258329" x="6732588" y="5832475"/>
          <p14:tracePt t="258358" x="6742113" y="5822950"/>
          <p14:tracePt t="258392" x="6769100" y="5734050"/>
          <p14:tracePt t="258425" x="6778625" y="5608638"/>
          <p14:tracePt t="258459" x="6804025" y="5429250"/>
          <p14:tracePt t="258492" x="6796088" y="5305425"/>
          <p14:tracePt t="258515" x="6786563" y="5207000"/>
          <p14:tracePt t="258549" x="6786563" y="5027613"/>
          <p14:tracePt t="258579" x="6786563" y="4857750"/>
          <p14:tracePt t="258608" x="6786563" y="4733925"/>
          <p14:tracePt t="258642" x="6786563" y="4679950"/>
          <p14:tracePt t="258675" x="6786563" y="4608513"/>
          <p14:tracePt t="258708" x="6786563" y="4554538"/>
          <p14:tracePt t="258742" x="6786563" y="4519613"/>
          <p14:tracePt t="258766" x="6786563" y="4465638"/>
          <p14:tracePt t="258796" x="6786563" y="4402138"/>
          <p14:tracePt t="258828" x="6786563" y="4322763"/>
          <p14:tracePt t="258859" x="6786563" y="4278313"/>
          <p14:tracePt t="258892" x="6769100" y="4251325"/>
          <p14:tracePt t="258925" x="6751638" y="4233863"/>
          <p14:tracePt t="258959" x="6670675" y="4224338"/>
          <p14:tracePt t="258992" x="6608763" y="4224338"/>
          <p14:tracePt t="259015" x="6537325" y="4224338"/>
          <p14:tracePt t="259033" x="6510338" y="4224338"/>
          <p14:tracePt t="259062" x="6438900" y="4206875"/>
          <p14:tracePt t="259095" x="6350000" y="4214813"/>
          <p14:tracePt t="259125" x="6286500" y="4214813"/>
          <p14:tracePt t="259158" x="6242050" y="4214813"/>
          <p14:tracePt t="259192" x="6224588" y="4214813"/>
          <p14:tracePt t="259392" x="6180138" y="4214813"/>
          <p14:tracePt t="259442" x="6170613" y="4214813"/>
          <p14:tracePt t="259492" x="6161088" y="4214813"/>
          <p14:tracePt t="259516" x="6143625" y="4233863"/>
          <p14:tracePt t="259546" x="6126163" y="4241800"/>
          <p14:tracePt t="259625" x="6108700" y="4286250"/>
          <p14:tracePt t="259659" x="6099175" y="4305300"/>
          <p14:tracePt t="260032" x="6099175" y="4340225"/>
          <p14:tracePt t="268033" x="6099175" y="4349750"/>
          <p14:tracePt t="268209" x="6099175" y="4357688"/>
          <p14:tracePt t="268243" x="6143625" y="4376738"/>
          <p14:tracePt t="268268" x="6197600" y="4394200"/>
          <p14:tracePt t="268300" x="6340475" y="4438650"/>
          <p14:tracePt t="268330" x="6465888" y="4500563"/>
          <p14:tracePt t="268363" x="6518275" y="4537075"/>
          <p14:tracePt t="268393" x="6581775" y="4537075"/>
          <p14:tracePt t="268426" x="6688138" y="4537075"/>
          <p14:tracePt t="268459" x="6707188" y="4537075"/>
          <p14:tracePt t="269816" x="6697663" y="4554538"/>
          <p14:tracePt t="269877" x="6510338" y="4625975"/>
          <p14:tracePt t="269910" x="5973763" y="4778375"/>
          <p14:tracePt t="269943" x="5438775" y="4830763"/>
          <p14:tracePt t="269976" x="4884738" y="4867275"/>
          <p14:tracePt t="270001" x="4687888" y="4867275"/>
          <p14:tracePt t="270033" x="4500563" y="4884738"/>
          <p14:tracePt t="270064" x="4375150" y="4894263"/>
          <p14:tracePt t="270096" x="4268788" y="4894263"/>
          <p14:tracePt t="270127" x="4241800" y="4894263"/>
          <p14:tracePt t="270160" x="4214813" y="4894263"/>
          <p14:tracePt t="270510" x="4179888" y="4894263"/>
          <p14:tracePt t="270534" x="4108450" y="4902200"/>
          <p14:tracePt t="270564" x="4027488" y="4929188"/>
          <p14:tracePt t="270597" x="3983038" y="4929188"/>
          <p14:tracePt t="270627" x="3973513" y="4938713"/>
          <p14:tracePt t="271177" x="3973513" y="4948238"/>
          <p14:tracePt t="271363" x="3973513" y="4956175"/>
          <p14:tracePt t="271410" x="3973513" y="4965700"/>
          <p14:tracePt t="271580" x="4000500" y="4983163"/>
          <p14:tracePt t="271613" x="4000500" y="4992688"/>
          <p14:tracePt t="271643" x="4000500" y="5000625"/>
          <p14:tracePt t="271677" x="4010025" y="5010150"/>
          <p14:tracePt t="271783" x="4010025" y="5019675"/>
          <p14:tracePt t="271814" x="4010025" y="5027613"/>
          <p14:tracePt t="271910" x="4010025" y="5064125"/>
          <p14:tracePt t="272027" x="3973513" y="5072063"/>
          <p14:tracePt t="272036" x="3965575" y="5072063"/>
          <p14:tracePt t="272080" x="3956050" y="5072063"/>
          <p14:tracePt t="272113" x="3946525" y="5072063"/>
          <p14:tracePt t="272160" x="3919538" y="5072063"/>
          <p14:tracePt t="272300" x="3902075" y="5081588"/>
          <p14:tracePt t="272331" x="3894138" y="5081588"/>
          <p14:tracePt t="272427" x="3894138" y="5091113"/>
          <p14:tracePt t="272460" x="3884613" y="5091113"/>
          <p14:tracePt t="272493" x="3884613" y="5099050"/>
          <p14:tracePt t="272527" x="3830638" y="5126038"/>
          <p14:tracePt t="272564" x="3803650" y="5135563"/>
          <p14:tracePt t="272613" x="3795713" y="5153025"/>
          <p14:tracePt t="272644" x="3776663" y="5162550"/>
          <p14:tracePt t="272677" x="3776663" y="5170488"/>
          <p14:tracePt t="272710" x="3759200" y="5180013"/>
          <p14:tracePt t="272760" x="3759200" y="5197475"/>
          <p14:tracePt t="272847" x="3751263" y="5214938"/>
          <p14:tracePt t="272894" x="3741738" y="5214938"/>
          <p14:tracePt t="273283" x="3724275" y="5224463"/>
          <p14:tracePt t="273510" x="3705225" y="5224463"/>
          <p14:tracePt t="273534" x="3687763" y="5233988"/>
          <p14:tracePt t="273627" x="3679825" y="5251450"/>
          <p14:tracePt t="273784" x="3670300" y="5251450"/>
          <p14:tracePt t="273814" x="3652838" y="5251450"/>
          <p14:tracePt t="274066" x="3643313" y="5268913"/>
          <p14:tracePt t="274144" x="3625850" y="5268913"/>
          <p14:tracePt t="278229" x="4348163" y="5286375"/>
          <p14:tracePt t="278262" x="5045075" y="5305425"/>
          <p14:tracePt t="278285" x="5313363" y="5330825"/>
          <p14:tracePt t="278315" x="5340350" y="5340350"/>
          <p14:tracePt t="278394" x="5375275" y="5340350"/>
          <p14:tracePt t="278428" x="5510213" y="5367338"/>
          <p14:tracePt t="278461" x="5732463" y="5367338"/>
          <p14:tracePt t="278494" x="5911850" y="5305425"/>
          <p14:tracePt t="278520" x="6116638" y="5268913"/>
          <p14:tracePt t="278537" x="6330950" y="5207000"/>
          <p14:tracePt t="278564" x="6518275" y="5162550"/>
          <p14:tracePt t="278597" x="6813550" y="5126038"/>
          <p14:tracePt t="278627" x="6875463" y="5081588"/>
          <p14:tracePt t="278661" x="6911975" y="5045075"/>
          <p14:tracePt t="278694" x="6946900" y="5010150"/>
          <p14:tracePt t="278727" x="6965950" y="5000625"/>
          <p14:tracePt t="278847" x="6973888" y="4956175"/>
          <p14:tracePt t="278877" x="6983413" y="4902200"/>
          <p14:tracePt t="278911" x="7000875" y="4894263"/>
          <p14:tracePt t="278944" x="7045325" y="4921250"/>
          <p14:tracePt t="278977" x="7081838" y="4992688"/>
          <p14:tracePt t="279011" x="7135813" y="5019675"/>
          <p14:tracePt t="279114" x="7153275" y="5027613"/>
          <p14:tracePt t="279228" x="7180263" y="5027613"/>
          <p14:tracePt t="279261" x="7269163" y="5027613"/>
          <p14:tracePt t="279284" x="7304088" y="5027613"/>
          <p14:tracePt t="279317" x="7331075" y="5019675"/>
          <p14:tracePt t="279364" x="7350125" y="4973638"/>
          <p14:tracePt t="279394" x="7358063" y="4867275"/>
          <p14:tracePt t="279427" x="7367588" y="4830763"/>
          <p14:tracePt t="279461" x="7350125" y="4786313"/>
          <p14:tracePt t="279494" x="7296150" y="4751388"/>
          <p14:tracePt t="279528" x="7242175" y="4724400"/>
          <p14:tracePt t="279537" x="7232650" y="4706938"/>
          <p14:tracePt t="279565" x="7197725" y="4670425"/>
          <p14:tracePt t="279597" x="7153275" y="4635500"/>
          <p14:tracePt t="279627" x="7089775" y="4625975"/>
          <p14:tracePt t="279661" x="6911975" y="4643438"/>
          <p14:tracePt t="279694" x="6831013" y="4679950"/>
          <p14:tracePt t="279728" x="6751638" y="4751388"/>
          <p14:tracePt t="279761" x="6697663" y="4759325"/>
          <p14:tracePt t="279785" x="6680200" y="4768850"/>
          <p14:tracePt t="279818" x="6635750" y="4805363"/>
          <p14:tracePt t="279848" x="6635750" y="4822825"/>
          <p14:tracePt t="279895" x="6635750" y="4830763"/>
          <p14:tracePt t="279928" x="6653213" y="4983163"/>
          <p14:tracePt t="279961" x="6670675" y="5045075"/>
          <p14:tracePt t="279994" x="6670675" y="5099050"/>
          <p14:tracePt t="280018" x="6643688" y="5108575"/>
          <p14:tracePt t="280036" x="6626225" y="5108575"/>
          <p14:tracePt t="280068" x="6446838" y="5072063"/>
          <p14:tracePt t="280098" x="6323013" y="5054600"/>
          <p14:tracePt t="280128" x="6207125" y="5037138"/>
          <p14:tracePt t="280161" x="6018213" y="5037138"/>
          <p14:tracePt t="280194" x="5946775" y="5099050"/>
          <p14:tracePt t="280228" x="5911850" y="5108575"/>
          <p14:tracePt t="280331" x="5938838" y="4973638"/>
          <p14:tracePt t="280364" x="5938838" y="4894263"/>
          <p14:tracePt t="280395" x="5938838" y="4849813"/>
          <p14:tracePt t="280511" x="5921375" y="5224463"/>
          <p14:tracePt t="280535" x="5921375" y="5402263"/>
          <p14:tracePt t="280550" x="5929313" y="5483225"/>
          <p14:tracePt t="280582" x="5929313" y="5591175"/>
          <p14:tracePt t="280614" x="5956300" y="5635625"/>
          <p14:tracePt t="280645" x="6054725" y="5653088"/>
          <p14:tracePt t="280678" x="6242050" y="5680075"/>
          <p14:tracePt t="280711" x="6446838" y="5741988"/>
          <p14:tracePt t="280745" x="6831013" y="5778500"/>
          <p14:tracePt t="280769" x="7089775" y="5761038"/>
          <p14:tracePt t="280802" x="7242175" y="5707063"/>
          <p14:tracePt t="280832" x="7313613" y="5697538"/>
          <p14:tracePt t="280864" x="7358063" y="5689600"/>
          <p14:tracePt t="280895" x="7394575" y="5662613"/>
          <p14:tracePt t="280945" x="7429500" y="5662613"/>
          <p14:tracePt t="281114" x="7429500" y="5572125"/>
          <p14:tracePt t="281145" x="7429500" y="5448300"/>
          <p14:tracePt t="281178" x="7385050" y="5394325"/>
          <p14:tracePt t="281211" x="7367588" y="5384800"/>
          <p14:tracePt t="281244" x="7340600" y="5384800"/>
          <p14:tracePt t="281285" x="7323138" y="5384800"/>
          <p14:tracePt t="281315" x="7278688" y="5448300"/>
          <p14:tracePt t="281348" x="7232650" y="5546725"/>
          <p14:tracePt t="281381" x="7207250" y="5653088"/>
          <p14:tracePt t="281411" x="7207250" y="5697538"/>
          <p14:tracePt t="282694" x="7072313" y="5670550"/>
          <p14:tracePt t="282728" x="5527675" y="5527675"/>
          <p14:tracePt t="282761" x="3402013" y="5626100"/>
          <p14:tracePt t="282785" x="2670175" y="5626100"/>
          <p14:tracePt t="282815" x="1839913" y="5626100"/>
          <p14:tracePt t="282848" x="1116013" y="5564188"/>
          <p14:tracePt t="282881" x="919163" y="5537200"/>
          <p14:tracePt t="282911" x="901700" y="5527675"/>
          <p14:tracePt t="283069" x="1036638" y="5473700"/>
          <p14:tracePt t="283099" x="1223963" y="5402263"/>
          <p14:tracePt t="283128" x="1374775" y="5367338"/>
          <p14:tracePt t="283161" x="1589088" y="5295900"/>
          <p14:tracePt t="283194" x="1866900" y="5207000"/>
          <p14:tracePt t="283228" x="2339975" y="5081588"/>
          <p14:tracePt t="283261" x="2786063" y="5064125"/>
          <p14:tracePt t="283285" x="2973388" y="5099050"/>
          <p14:tracePt t="283316" x="2990850" y="5108575"/>
          <p14:tracePt t="283365" x="3000375" y="5108575"/>
          <p14:tracePt t="283411" x="3027363" y="5099050"/>
          <p14:tracePt t="283678" x="3054350" y="5116513"/>
          <p14:tracePt t="283745" x="3071813" y="5116513"/>
          <p14:tracePt t="283864" x="3081338" y="5116513"/>
          <p14:tracePt t="285785" x="3089275" y="5116513"/>
          <p14:tracePt t="285848" x="3133725" y="5108575"/>
          <p14:tracePt t="285895" x="3133725" y="5099050"/>
          <p14:tracePt t="285928" x="3143250" y="5099050"/>
          <p14:tracePt t="285995" x="3152775" y="5099050"/>
          <p14:tracePt t="286479" x="3197225" y="5091113"/>
          <p14:tracePt t="286512" x="3241675" y="5064125"/>
          <p14:tracePt t="286545" x="3340100" y="5064125"/>
          <p14:tracePt t="286569" x="3357563" y="5064125"/>
          <p14:tracePt t="286599" x="3384550" y="5054600"/>
          <p14:tracePt t="286645" x="3394075" y="5045075"/>
          <p14:tracePt t="286712" x="3394075" y="4973638"/>
          <p14:tracePt t="286745" x="3375025" y="4805363"/>
          <p14:tracePt t="286779" x="3348038" y="4724400"/>
          <p14:tracePt t="286802" x="3322638" y="4714875"/>
          <p14:tracePt t="286832" x="3313113" y="4706938"/>
          <p14:tracePt t="286912" x="3276600" y="4697413"/>
          <p14:tracePt t="286945" x="3241675" y="4697413"/>
          <p14:tracePt t="286979" x="3197225" y="4687888"/>
          <p14:tracePt t="287012" x="3133725" y="4679950"/>
          <p14:tracePt t="287036" x="3044825" y="4679950"/>
          <p14:tracePt t="287069" x="3027363" y="4662488"/>
          <p14:tracePt t="287099" x="3009900" y="4662488"/>
          <p14:tracePt t="287132" x="2990850" y="4670425"/>
          <p14:tracePt t="287162" x="2955925" y="4687888"/>
          <p14:tracePt t="287195" x="2901950" y="4706938"/>
          <p14:tracePt t="287229" x="2847975" y="4724400"/>
          <p14:tracePt t="287262" x="2830513" y="4733925"/>
          <p14:tracePt t="287318" x="2803525" y="4741863"/>
          <p14:tracePt t="287349" x="2786063" y="4751388"/>
          <p14:tracePt t="287382" x="2759075" y="4759325"/>
          <p14:tracePt t="287412" x="2732088" y="4795838"/>
          <p14:tracePt t="287445" x="2697163" y="4830763"/>
          <p14:tracePt t="287478" x="2652713" y="4992688"/>
          <p14:tracePt t="287512" x="2625725" y="5153025"/>
          <p14:tracePt t="287536" x="2625725" y="5268913"/>
          <p14:tracePt t="287569" x="2633663" y="5421313"/>
          <p14:tracePt t="287599" x="2687638" y="5608638"/>
          <p14:tracePt t="287632" x="2776538" y="5734050"/>
          <p14:tracePt t="287662" x="2830513" y="5761038"/>
          <p14:tracePt t="287695" x="2901950" y="5768975"/>
          <p14:tracePt t="287729" x="3027363" y="5768975"/>
          <p14:tracePt t="287762" x="3116263" y="5751513"/>
          <p14:tracePt t="287786" x="3232150" y="5715000"/>
          <p14:tracePt t="287803" x="3295650" y="5697538"/>
          <p14:tracePt t="287833" x="3348038" y="5689600"/>
          <p14:tracePt t="287865" x="3402013" y="5670550"/>
          <p14:tracePt t="287896" x="3446463" y="5635625"/>
          <p14:tracePt t="287929" x="3509963" y="5510213"/>
          <p14:tracePt t="287962" x="3536950" y="5376863"/>
          <p14:tracePt t="287995" x="3562350" y="5295900"/>
          <p14:tracePt t="288028" x="3562350" y="5233988"/>
          <p14:tracePt t="288052" x="3554413" y="5197475"/>
          <p14:tracePt t="288086" x="3446463" y="5116513"/>
          <p14:tracePt t="288116" x="3357563" y="5045075"/>
          <p14:tracePt t="288146" x="3348038" y="5019675"/>
          <p14:tracePt t="288179" x="3330575" y="5010150"/>
          <p14:tracePt t="288335" x="3687763" y="5037138"/>
          <p14:tracePt t="288366" x="4411663" y="5054600"/>
          <p14:tracePt t="288396" x="5153025" y="4983163"/>
          <p14:tracePt t="288429" x="5653088" y="4902200"/>
          <p14:tracePt t="288462" x="5875338" y="4822825"/>
          <p14:tracePt t="288495" x="6089650" y="4768850"/>
          <p14:tracePt t="288529" x="6170613" y="4724400"/>
          <p14:tracePt t="288553" x="6278563" y="4662488"/>
          <p14:tracePt t="288583" x="6411913" y="4598988"/>
          <p14:tracePt t="288615" x="6518275" y="4564063"/>
          <p14:tracePt t="288646" x="6616700" y="4527550"/>
          <p14:tracePt t="288679" x="6661150" y="4492625"/>
          <p14:tracePt t="288712" x="6661150" y="4483100"/>
          <p14:tracePt t="288745" x="6697663" y="4456113"/>
          <p14:tracePt t="288779" x="6732588" y="4349750"/>
          <p14:tracePt t="288802" x="6742113" y="4305300"/>
          <p14:tracePt t="288836" x="6742113" y="4286250"/>
          <p14:tracePt t="288866" x="6732588" y="4197350"/>
          <p14:tracePt t="288896" x="6688138" y="4135438"/>
          <p14:tracePt t="288929" x="6653213" y="4098925"/>
          <p14:tracePt t="288962" x="6635750" y="4071938"/>
          <p14:tracePt t="288995" x="6572250" y="3983038"/>
          <p14:tracePt t="289029" x="6446838" y="3902075"/>
          <p14:tracePt t="289037" x="6421438" y="3867150"/>
          <p14:tracePt t="289069" x="6340475" y="3805238"/>
          <p14:tracePt t="289099" x="6313488" y="3786188"/>
          <p14:tracePt t="289132" x="6251575" y="3786188"/>
          <p14:tracePt t="289162" x="6161088" y="3786188"/>
          <p14:tracePt t="289195" x="6000750" y="3768725"/>
          <p14:tracePt t="289229" x="5875338" y="3768725"/>
          <p14:tracePt t="289262" x="5715000" y="3778250"/>
          <p14:tracePt t="289286" x="5643563" y="3813175"/>
          <p14:tracePt t="289304" x="5581650" y="3822700"/>
          <p14:tracePt t="289333" x="5456238" y="3884613"/>
          <p14:tracePt t="289365" x="5340350" y="3948113"/>
          <p14:tracePt t="289396" x="5197475" y="4090988"/>
          <p14:tracePt t="289429" x="5135563" y="4187825"/>
          <p14:tracePt t="289462" x="5135563" y="4233863"/>
          <p14:tracePt t="289495" x="5126038" y="4376738"/>
          <p14:tracePt t="289529" x="5160963" y="4581525"/>
          <p14:tracePt t="289538" x="5187950" y="4662488"/>
          <p14:tracePt t="289569" x="5295900" y="4902200"/>
          <p14:tracePt t="289600" x="5322888" y="5064125"/>
          <p14:tracePt t="289632" x="5375275" y="5259388"/>
          <p14:tracePt t="289662" x="5402263" y="5376863"/>
          <p14:tracePt t="289696" x="5438775" y="5492750"/>
          <p14:tracePt t="289729" x="5456238" y="5572125"/>
          <p14:tracePt t="289762" x="5492750" y="5662613"/>
          <p14:tracePt t="289786" x="5500688" y="5741988"/>
          <p14:tracePt t="289819" x="5537200" y="5805488"/>
          <p14:tracePt t="289849" x="5545138" y="5813425"/>
          <p14:tracePt t="289882" x="5599113" y="5822950"/>
          <p14:tracePt t="289912" x="5715000" y="5822950"/>
          <p14:tracePt t="289945" x="5840413" y="5822950"/>
          <p14:tracePt t="289979" x="6064250" y="5813425"/>
          <p14:tracePt t="290012" x="6269038" y="5778500"/>
          <p14:tracePt t="290036" x="6402388" y="5751513"/>
          <p14:tracePt t="290054" x="6483350" y="5724525"/>
          <p14:tracePt t="290083" x="6653213" y="5707063"/>
          <p14:tracePt t="290462" x="6581775" y="5689600"/>
          <p14:tracePt t="290496" x="6438900" y="5689600"/>
          <p14:tracePt t="290529" x="6394450" y="5689600"/>
          <p14:tracePt t="290538" x="6384925" y="5689600"/>
          <p14:tracePt t="290569" x="6357938" y="5689600"/>
          <p14:tracePt t="290599" x="5929313" y="5689600"/>
          <p14:tracePt t="290632" x="4857750" y="5662613"/>
          <p14:tracePt t="290647" x="4697413" y="5662613"/>
          <p14:tracePt t="290679" x="3697288" y="5608638"/>
          <p14:tracePt t="290712" x="3027363" y="5591175"/>
          <p14:tracePt t="290745" x="2670175" y="5554663"/>
          <p14:tracePt t="290779" x="2589213" y="5537200"/>
          <p14:tracePt t="290803" x="2562225" y="5519738"/>
          <p14:tracePt t="290836" x="2527300" y="5473700"/>
          <p14:tracePt t="290866" x="2473325" y="5421313"/>
          <p14:tracePt t="290896" x="2374900" y="5330825"/>
          <p14:tracePt t="290929" x="2268538" y="5268913"/>
          <p14:tracePt t="290962" x="2259013" y="5233988"/>
          <p14:tracePt t="290996" x="2251075" y="5197475"/>
          <p14:tracePt t="291020" x="2251075" y="5153025"/>
          <p14:tracePt t="291037" x="2268538" y="5126038"/>
          <p14:tracePt t="291069" x="2312988" y="5027613"/>
          <p14:tracePt t="291100" x="2312988" y="4876800"/>
          <p14:tracePt t="291132" x="2312988" y="4813300"/>
          <p14:tracePt t="291162" x="2312988" y="4795838"/>
          <p14:tracePt t="291196" x="2312988" y="4778375"/>
          <p14:tracePt t="291303" x="2295525" y="4921250"/>
          <p14:tracePt t="291336" x="2251075" y="5170488"/>
          <p14:tracePt t="291366" x="2224088" y="5313363"/>
          <p14:tracePt t="291396" x="2224088" y="5357813"/>
          <p14:tracePt t="291496" x="2224088" y="5197475"/>
          <p14:tracePt t="291529" x="2224088" y="5162550"/>
          <p14:tracePt t="291602" x="2705100" y="5187950"/>
          <p14:tracePt t="291617" x="2874963" y="5187950"/>
          <p14:tracePt t="291647" x="3544888" y="5224463"/>
          <p14:tracePt t="291679" x="4402138" y="5241925"/>
          <p14:tracePt t="291712" x="4652963" y="5180013"/>
          <p14:tracePt t="291746" x="4679950" y="5162550"/>
          <p14:tracePt t="291779" x="4687888" y="5162550"/>
          <p14:tracePt t="291866" x="4687888" y="5116513"/>
          <p14:tracePt t="291896" x="4687888" y="5099050"/>
          <p14:tracePt t="291929" x="4633913" y="5054600"/>
          <p14:tracePt t="291962" x="4608513" y="5037138"/>
          <p14:tracePt t="291996" x="4554538" y="5019675"/>
          <p14:tracePt t="292029" x="4527550" y="4983163"/>
          <p14:tracePt t="292146" x="4518025" y="4992688"/>
          <p14:tracePt t="292213" x="4483100" y="5019675"/>
          <p14:tracePt t="292246" x="4419600" y="5045075"/>
          <p14:tracePt t="292270" x="4367213" y="5054600"/>
          <p14:tracePt t="292303" x="4330700" y="5072063"/>
          <p14:tracePt t="292349" x="4251325" y="5072063"/>
          <p14:tracePt t="292383" x="4152900" y="5072063"/>
          <p14:tracePt t="292413" x="4108450" y="5072063"/>
          <p14:tracePt t="292553" x="4116388" y="5054600"/>
          <p14:tracePt t="292586" x="4143375" y="5027613"/>
          <p14:tracePt t="292662" x="4143375" y="4965700"/>
          <p14:tracePt t="292696" x="4116388" y="4876800"/>
          <p14:tracePt t="292729" x="4108450" y="4867275"/>
          <p14:tracePt t="292802" x="4081463" y="4867275"/>
          <p14:tracePt t="292836" x="3990975" y="4992688"/>
          <p14:tracePt t="292867" x="3956050" y="5072063"/>
          <p14:tracePt t="292896" x="3946525" y="5162550"/>
          <p14:tracePt t="292929" x="3965575" y="5268913"/>
          <p14:tracePt t="292962" x="4081463" y="5349875"/>
          <p14:tracePt t="292996" x="4616450" y="5438775"/>
          <p14:tracePt t="293029" x="5367338" y="5510213"/>
          <p14:tracePt t="293038" x="5527675" y="5510213"/>
          <p14:tracePt t="293069" x="6037263" y="5527675"/>
          <p14:tracePt t="293100" x="6207125" y="5527675"/>
          <p14:tracePt t="293133" x="6224588" y="5527675"/>
          <p14:tracePt t="293196" x="6296025" y="5554663"/>
          <p14:tracePt t="293229" x="6313488" y="5554663"/>
          <p14:tracePt t="293296" x="6429375" y="5554663"/>
          <p14:tracePt t="293320" x="6564313" y="5554663"/>
          <p14:tracePt t="293350" x="6635750" y="5537200"/>
          <p14:tracePt t="293383" x="6653213" y="5537200"/>
          <p14:tracePt t="293413" x="6661150" y="5546725"/>
          <p14:tracePt t="293546" x="6661150" y="5591175"/>
          <p14:tracePt t="293570" x="6653213" y="5662613"/>
          <p14:tracePt t="293600" x="6643688" y="5689600"/>
          <p14:tracePt t="293632" x="6626225" y="5697538"/>
          <p14:tracePt t="293729" x="6616700" y="5715000"/>
          <p14:tracePt t="293896" x="6616700" y="5734050"/>
          <p14:tracePt t="295147" x="7375525" y="5857875"/>
          <p14:tracePt t="295336" x="7643813" y="6384925"/>
          <p14:tracePt t="295366" x="7643813" y="6394450"/>
          <p14:tracePt t="295413" x="7635875" y="6394450"/>
          <p14:tracePt t="295513" x="7564438" y="6367463"/>
          <p14:tracePt t="295616" x="7108825" y="6296025"/>
          <p14:tracePt t="295647" x="6902450" y="6278563"/>
          <p14:tracePt t="295679" x="6769100" y="6278563"/>
          <p14:tracePt t="295713" x="6527800" y="6296025"/>
          <p14:tracePt t="295746" x="6456363" y="6296025"/>
          <p14:tracePt t="295866" x="6446838" y="6269038"/>
          <p14:tracePt t="296046" x="6527800" y="6261100"/>
          <p14:tracePt t="296070" x="6581775" y="6261100"/>
          <p14:tracePt t="296101" x="6608763" y="6251575"/>
          <p14:tracePt t="296287" x="6608763" y="6242050"/>
          <p14:tracePt t="296430" x="6608763" y="6215063"/>
          <p14:tracePt t="296463" x="6608763" y="6197600"/>
          <p14:tracePt t="296530" x="6589713" y="6162675"/>
          <p14:tracePt t="296553" x="6581775" y="6126163"/>
          <p14:tracePt t="296603" x="6537325" y="6072188"/>
          <p14:tracePt t="296634" x="6510338" y="6019800"/>
          <p14:tracePt t="296663" x="6456363" y="5983288"/>
          <p14:tracePt t="296696" x="6429375" y="5965825"/>
          <p14:tracePt t="296730" x="6357938" y="5929313"/>
          <p14:tracePt t="296763" x="6296025" y="5911850"/>
          <p14:tracePt t="296796" x="6269038" y="5911850"/>
          <p14:tracePt t="296820" x="6215063" y="5894388"/>
          <p14:tracePt t="297280" x="6215063" y="5884863"/>
        </p14:tracePtLst>
      </p14:laserTrace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Main Boolean operations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66797"/>
            <a:ext cx="8228012" cy="1921021"/>
          </a:xfrm>
        </p:spPr>
        <p:txBody>
          <a:bodyPr/>
          <a:lstStyle/>
          <a:p>
            <a:pPr marL="342900" indent="-342900">
              <a:buFont typeface="Arial" pitchFamily="34" charset="0"/>
              <a:buChar char="•"/>
            </a:pPr>
            <a:r>
              <a:rPr lang="en-US" sz="2200" dirty="0" smtClean="0"/>
              <a:t>The simplest Boolean operation is …</a:t>
            </a:r>
          </a:p>
          <a:p>
            <a:pPr marL="342900" indent="-342900">
              <a:buFont typeface="Arial" pitchFamily="34" charset="0"/>
              <a:buChar char="•"/>
            </a:pPr>
            <a:endParaRPr lang="en-US" sz="2200" dirty="0"/>
          </a:p>
          <a:p>
            <a:pPr marL="342900" indent="-342900">
              <a:buFont typeface="Arial" pitchFamily="34" charset="0"/>
              <a:buChar char="•"/>
            </a:pPr>
            <a:endParaRPr lang="en-US" sz="2800" dirty="0" smtClean="0"/>
          </a:p>
          <a:p>
            <a:pPr marL="342900" indent="-342900">
              <a:buFont typeface="Arial" pitchFamily="34" charset="0"/>
              <a:buChar char="•"/>
            </a:pPr>
            <a:r>
              <a:rPr lang="en-US" sz="2200" dirty="0" smtClean="0"/>
              <a:t>AND (or Boolean multiplication</a:t>
            </a:r>
            <a:r>
              <a:rPr lang="en-US" sz="2200" dirty="0" smtClean="0"/>
              <a:t>)</a:t>
            </a:r>
            <a:endParaRPr lang="ru-RU" sz="2200" dirty="0" smtClean="0"/>
          </a:p>
          <a:p>
            <a:pPr marL="342900" indent="-342900">
              <a:buFont typeface="Arial" pitchFamily="34" charset="0"/>
              <a:buChar char="•"/>
            </a:pPr>
            <a:endParaRPr lang="ru-RU" sz="2200" dirty="0"/>
          </a:p>
          <a:p>
            <a:pPr marL="342900" indent="-342900">
              <a:buFont typeface="Arial" pitchFamily="34" charset="0"/>
              <a:buChar char="•"/>
            </a:pPr>
            <a:endParaRPr lang="ru-RU" sz="2800" dirty="0" smtClean="0"/>
          </a:p>
          <a:p>
            <a:pPr marL="688975" lvl="1" indent="-342900">
              <a:buFont typeface="Arial" pitchFamily="34" charset="0"/>
              <a:buChar char="•"/>
            </a:pPr>
            <a:r>
              <a:rPr lang="en-US" sz="2000" dirty="0" smtClean="0"/>
              <a:t>AND is often used as a logical key:</a:t>
            </a:r>
            <a:endParaRPr lang="en-US" sz="2000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4781080" y="920085"/>
            <a:ext cx="2343376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Neo Sans Intel" pitchFamily="34" charset="0"/>
              </a:rPr>
              <a:t>i</a:t>
            </a:r>
            <a:r>
              <a:rPr lang="en-US" sz="2200" dirty="0" smtClean="0">
                <a:latin typeface="Neo Sans Intel" pitchFamily="34" charset="0"/>
              </a:rPr>
              <a:t>nversion (NOT)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1607464" y="1588163"/>
            <a:ext cx="720577" cy="690282"/>
            <a:chOff x="1607464" y="2009795"/>
            <a:chExt cx="720577" cy="690282"/>
          </a:xfrm>
        </p:grpSpPr>
        <p:sp>
          <p:nvSpPr>
            <p:cNvPr id="5" name="Isosceles Triangle 4"/>
            <p:cNvSpPr/>
            <p:nvPr/>
          </p:nvSpPr>
          <p:spPr bwMode="auto">
            <a:xfrm rot="5400000">
              <a:off x="1559859" y="2057400"/>
              <a:ext cx="690282" cy="595071"/>
            </a:xfrm>
            <a:prstGeom prst="triangle">
              <a:avLst/>
            </a:prstGeom>
            <a:solidFill>
              <a:schemeClr val="bg2">
                <a:lumMod val="40000"/>
                <a:lumOff val="60000"/>
              </a:schemeClr>
            </a:solidFill>
            <a:ln>
              <a:solidFill>
                <a:schemeClr val="bg2">
                  <a:lumMod val="75000"/>
                </a:schemeClr>
              </a:solidFill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>
                <a:solidFill>
                  <a:schemeClr val="dk1"/>
                </a:solidFill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7" name="Oval 6"/>
            <p:cNvSpPr/>
            <p:nvPr/>
          </p:nvSpPr>
          <p:spPr bwMode="auto">
            <a:xfrm>
              <a:off x="2193570" y="2287699"/>
              <a:ext cx="134471" cy="134471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>
              <a:solidFill>
                <a:schemeClr val="bg2">
                  <a:lumMod val="75000"/>
                </a:schemeClr>
              </a:solidFill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>
                <a:solidFill>
                  <a:schemeClr val="dk1"/>
                </a:solidFill>
                <a:latin typeface="Neo Sans Intel" pitchFamily="34" charset="0"/>
                <a:cs typeface="Arial" pitchFamily="34" charset="0"/>
              </a:endParaRPr>
            </a:p>
          </p:txBody>
        </p:sp>
      </p:grpSp>
      <p:sp>
        <p:nvSpPr>
          <p:cNvPr id="9" name="Rectangle 8"/>
          <p:cNvSpPr/>
          <p:nvPr/>
        </p:nvSpPr>
        <p:spPr>
          <a:xfrm>
            <a:off x="837022" y="1717860"/>
            <a:ext cx="335348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 smtClean="0">
                <a:latin typeface="Neo Sans Intel" pitchFamily="34" charset="0"/>
              </a:rPr>
              <a:t>x</a:t>
            </a:r>
            <a:endParaRPr lang="en-US" sz="2200" dirty="0">
              <a:latin typeface="Neo Sans Intel" pitchFamily="34" charset="0"/>
            </a:endParaRPr>
          </a:p>
        </p:txBody>
      </p:sp>
      <p:cxnSp>
        <p:nvCxnSpPr>
          <p:cNvPr id="11" name="Straight Connector 10"/>
          <p:cNvCxnSpPr>
            <a:stCxn id="9" idx="3"/>
          </p:cNvCxnSpPr>
          <p:nvPr/>
        </p:nvCxnSpPr>
        <p:spPr bwMode="auto">
          <a:xfrm>
            <a:off x="1172370" y="1933304"/>
            <a:ext cx="418751" cy="0"/>
          </a:xfrm>
          <a:prstGeom prst="line">
            <a:avLst/>
          </a:prstGeom>
          <a:solidFill>
            <a:schemeClr val="bg1"/>
          </a:solidFill>
          <a:ln w="28575" cap="flat" cmpd="sng" algn="ctr">
            <a:solidFill>
              <a:schemeClr val="tx2">
                <a:lumMod val="50000"/>
              </a:schemeClr>
            </a:solidFill>
            <a:prstDash val="solid"/>
            <a:round/>
            <a:headEnd type="none" w="med" len="med"/>
            <a:tailEnd type="oval" w="med" len="med"/>
          </a:ln>
          <a:effectLst/>
        </p:spPr>
      </p:cxnSp>
      <p:cxnSp>
        <p:nvCxnSpPr>
          <p:cNvPr id="12" name="Straight Connector 11"/>
          <p:cNvCxnSpPr>
            <a:stCxn id="10" idx="1"/>
          </p:cNvCxnSpPr>
          <p:nvPr/>
        </p:nvCxnSpPr>
        <p:spPr bwMode="auto">
          <a:xfrm flipH="1">
            <a:off x="2345524" y="1933304"/>
            <a:ext cx="339594" cy="0"/>
          </a:xfrm>
          <a:prstGeom prst="line">
            <a:avLst/>
          </a:prstGeom>
          <a:solidFill>
            <a:schemeClr val="bg1"/>
          </a:solidFill>
          <a:ln w="28575" cap="flat" cmpd="sng" algn="ctr">
            <a:solidFill>
              <a:schemeClr val="tx2">
                <a:lumMod val="50000"/>
              </a:schemeClr>
            </a:solidFill>
            <a:prstDash val="solid"/>
            <a:round/>
            <a:headEnd type="none" w="lg" len="lg"/>
            <a:tailEnd type="none" w="med" len="med"/>
          </a:ln>
          <a:effectLst/>
        </p:spPr>
      </p:cxnSp>
      <p:sp>
        <p:nvSpPr>
          <p:cNvPr id="10" name="Rectangle 9"/>
          <p:cNvSpPr/>
          <p:nvPr/>
        </p:nvSpPr>
        <p:spPr>
          <a:xfrm>
            <a:off x="2685118" y="1717860"/>
            <a:ext cx="404278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 smtClean="0">
                <a:latin typeface="Neo Sans Intel" pitchFamily="34" charset="0"/>
              </a:rPr>
              <a:t>!x</a:t>
            </a:r>
            <a:endParaRPr lang="en-US" sz="2200" dirty="0">
              <a:latin typeface="Neo Sans Intel" pitchFamily="34" charset="0"/>
            </a:endParaRPr>
          </a:p>
        </p:txBody>
      </p:sp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2510935"/>
              </p:ext>
            </p:extLst>
          </p:nvPr>
        </p:nvGraphicFramePr>
        <p:xfrm>
          <a:off x="5962600" y="1567932"/>
          <a:ext cx="1916656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8328"/>
                <a:gridCol w="958328"/>
              </a:tblGrid>
              <a:tr h="35007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!</a:t>
                      </a:r>
                      <a:r>
                        <a:rPr lang="en-US" dirty="0" smtClean="0"/>
                        <a:t>x</a:t>
                      </a:r>
                      <a:endParaRPr lang="en-US" dirty="0"/>
                    </a:p>
                  </a:txBody>
                  <a:tcPr/>
                </a:tc>
              </a:tr>
              <a:tr h="35007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5007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4" name="Rectangle 23"/>
          <p:cNvSpPr/>
          <p:nvPr/>
        </p:nvSpPr>
        <p:spPr>
          <a:xfrm>
            <a:off x="2611874" y="3659882"/>
            <a:ext cx="57579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/>
              <a:t>x</a:t>
            </a:r>
            <a:r>
              <a:rPr lang="en-US" sz="2200" dirty="0" smtClean="0"/>
              <a:t>*y</a:t>
            </a:r>
            <a:endParaRPr lang="en-US" sz="2200" dirty="0"/>
          </a:p>
        </p:txBody>
      </p:sp>
      <p:grpSp>
        <p:nvGrpSpPr>
          <p:cNvPr id="28" name="Group 27"/>
          <p:cNvGrpSpPr/>
          <p:nvPr/>
        </p:nvGrpSpPr>
        <p:grpSpPr>
          <a:xfrm>
            <a:off x="822885" y="3458583"/>
            <a:ext cx="1788989" cy="865683"/>
            <a:chOff x="822885" y="4045688"/>
            <a:chExt cx="1788989" cy="865683"/>
          </a:xfrm>
        </p:grpSpPr>
        <p:sp>
          <p:nvSpPr>
            <p:cNvPr id="19" name="Flowchart: Delay 18"/>
            <p:cNvSpPr/>
            <p:nvPr/>
          </p:nvSpPr>
          <p:spPr bwMode="auto">
            <a:xfrm>
              <a:off x="1595120" y="4074160"/>
              <a:ext cx="658964" cy="812800"/>
            </a:xfrm>
            <a:prstGeom prst="flowChartDelay">
              <a:avLst/>
            </a:prstGeom>
            <a:solidFill>
              <a:schemeClr val="bg2">
                <a:lumMod val="40000"/>
                <a:lumOff val="60000"/>
              </a:schemeClr>
            </a:solidFill>
            <a:ln>
              <a:solidFill>
                <a:schemeClr val="bg2">
                  <a:lumMod val="75000"/>
                </a:schemeClr>
              </a:solidFill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>
                <a:solidFill>
                  <a:schemeClr val="dk1"/>
                </a:solidFill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822885" y="4045688"/>
              <a:ext cx="325730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dirty="0" smtClean="0"/>
                <a:t>x</a:t>
              </a:r>
              <a:endParaRPr lang="en-US" sz="2200" dirty="0"/>
            </a:p>
          </p:txBody>
        </p:sp>
        <p:cxnSp>
          <p:nvCxnSpPr>
            <p:cNvPr id="21" name="Straight Connector 20"/>
            <p:cNvCxnSpPr>
              <a:stCxn id="20" idx="3"/>
            </p:cNvCxnSpPr>
            <p:nvPr/>
          </p:nvCxnSpPr>
          <p:spPr bwMode="auto">
            <a:xfrm>
              <a:off x="1148615" y="4261132"/>
              <a:ext cx="428369" cy="0"/>
            </a:xfrm>
            <a:prstGeom prst="line">
              <a:avLst/>
            </a:prstGeom>
            <a:solidFill>
              <a:schemeClr val="bg1"/>
            </a:solidFill>
            <a:ln w="28575" cap="flat" cmpd="sng" algn="ctr">
              <a:solidFill>
                <a:schemeClr val="tx2">
                  <a:lumMod val="50000"/>
                </a:schemeClr>
              </a:solidFill>
              <a:prstDash val="solid"/>
              <a:round/>
              <a:headEnd type="none" w="med" len="med"/>
              <a:tailEnd type="oval" w="med" len="med"/>
            </a:ln>
            <a:effectLst/>
          </p:spPr>
        </p:cxnSp>
        <p:sp>
          <p:nvSpPr>
            <p:cNvPr id="22" name="Rectangle 21"/>
            <p:cNvSpPr/>
            <p:nvPr/>
          </p:nvSpPr>
          <p:spPr>
            <a:xfrm>
              <a:off x="822885" y="4480484"/>
              <a:ext cx="325730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dirty="0"/>
                <a:t>y</a:t>
              </a:r>
            </a:p>
          </p:txBody>
        </p:sp>
        <p:cxnSp>
          <p:nvCxnSpPr>
            <p:cNvPr id="23" name="Straight Connector 22"/>
            <p:cNvCxnSpPr>
              <a:stCxn id="22" idx="3"/>
            </p:cNvCxnSpPr>
            <p:nvPr/>
          </p:nvCxnSpPr>
          <p:spPr bwMode="auto">
            <a:xfrm>
              <a:off x="1148615" y="4695928"/>
              <a:ext cx="428369" cy="0"/>
            </a:xfrm>
            <a:prstGeom prst="line">
              <a:avLst/>
            </a:prstGeom>
            <a:solidFill>
              <a:schemeClr val="bg1"/>
            </a:solidFill>
            <a:ln w="28575" cap="flat" cmpd="sng" algn="ctr">
              <a:solidFill>
                <a:schemeClr val="tx2">
                  <a:lumMod val="50000"/>
                </a:schemeClr>
              </a:solidFill>
              <a:prstDash val="solid"/>
              <a:round/>
              <a:headEnd type="none" w="med" len="med"/>
              <a:tailEnd type="oval" w="med" len="med"/>
            </a:ln>
            <a:effectLst/>
          </p:spPr>
        </p:cxnSp>
        <p:cxnSp>
          <p:nvCxnSpPr>
            <p:cNvPr id="25" name="Straight Connector 24"/>
            <p:cNvCxnSpPr/>
            <p:nvPr/>
          </p:nvCxnSpPr>
          <p:spPr bwMode="auto">
            <a:xfrm flipH="1">
              <a:off x="2272280" y="4472495"/>
              <a:ext cx="339594" cy="0"/>
            </a:xfrm>
            <a:prstGeom prst="line">
              <a:avLst/>
            </a:prstGeom>
            <a:solidFill>
              <a:schemeClr val="bg1"/>
            </a:solidFill>
            <a:ln w="28575" cap="flat" cmpd="sng" algn="ctr">
              <a:solidFill>
                <a:schemeClr val="tx2">
                  <a:lumMod val="50000"/>
                </a:schemeClr>
              </a:solidFill>
              <a:prstDash val="solid"/>
              <a:round/>
              <a:headEnd type="none" w="lg" len="lg"/>
              <a:tailEnd type="oval" w="med" len="med"/>
            </a:ln>
            <a:effectLst/>
          </p:spPr>
        </p:cxnSp>
      </p:grpSp>
      <p:graphicFrame>
        <p:nvGraphicFramePr>
          <p:cNvPr id="26" name="Table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6048492"/>
              </p:ext>
            </p:extLst>
          </p:nvPr>
        </p:nvGraphicFramePr>
        <p:xfrm>
          <a:off x="5952768" y="3353562"/>
          <a:ext cx="2272554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7518"/>
                <a:gridCol w="757518"/>
                <a:gridCol w="757518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x*y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  <a:endParaRPr lang="en-US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  <a:endParaRPr lang="en-US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kern="1200" dirty="0">
                        <a:solidFill>
                          <a:schemeClr val="dk1"/>
                        </a:solidFill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  <a:endParaRPr lang="en-US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  <a:endParaRPr lang="en-US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kern="1200" dirty="0">
                        <a:solidFill>
                          <a:schemeClr val="dk1"/>
                        </a:solidFill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  <a:endParaRPr lang="en-US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  <a:endParaRPr lang="en-US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kern="1200" dirty="0">
                        <a:solidFill>
                          <a:schemeClr val="dk1"/>
                        </a:solidFill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  <a:endParaRPr lang="en-US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  <a:endParaRPr lang="en-US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kern="1200" dirty="0">
                        <a:solidFill>
                          <a:schemeClr val="dk1"/>
                        </a:solidFill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7691264" y="3720190"/>
            <a:ext cx="393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nsolas" pitchFamily="49" charset="0"/>
                <a:cs typeface="Consolas" pitchFamily="49" charset="0"/>
              </a:rPr>
              <a:t>0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7691264" y="4088917"/>
            <a:ext cx="393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nsolas" pitchFamily="49" charset="0"/>
                <a:cs typeface="Consolas" pitchFamily="49" charset="0"/>
              </a:rPr>
              <a:t>0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7691264" y="4457644"/>
            <a:ext cx="393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nsolas" pitchFamily="49" charset="0"/>
                <a:cs typeface="Consolas" pitchFamily="49" charset="0"/>
              </a:rPr>
              <a:t>0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7691264" y="4826372"/>
            <a:ext cx="393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itchFamily="49" charset="0"/>
                <a:cs typeface="Consolas" pitchFamily="49" charset="0"/>
              </a:rPr>
              <a:t>1</a:t>
            </a:r>
            <a:endParaRPr lang="en-US" dirty="0" smtClean="0">
              <a:latin typeface="Consolas" pitchFamily="49" charset="0"/>
              <a:cs typeface="Consolas" pitchFamily="49" charset="0"/>
            </a:endParaRPr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3136185"/>
              </p:ext>
            </p:extLst>
          </p:nvPr>
        </p:nvGraphicFramePr>
        <p:xfrm>
          <a:off x="1435510" y="5103753"/>
          <a:ext cx="3016353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25677"/>
                <a:gridCol w="786581"/>
                <a:gridCol w="804095"/>
              </a:tblGrid>
              <a:tr h="307807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x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y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x*y</a:t>
                      </a:r>
                      <a:endParaRPr lang="en-US" sz="1600" dirty="0"/>
                    </a:p>
                  </a:txBody>
                  <a:tcPr/>
                </a:tc>
              </a:tr>
              <a:tr h="307807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onsolas" pitchFamily="49" charset="0"/>
                          <a:cs typeface="Consolas" pitchFamily="49" charset="0"/>
                        </a:rPr>
                        <a:t>0 </a:t>
                      </a:r>
                      <a:r>
                        <a:rPr lang="en-US" sz="1600" dirty="0" smtClean="0">
                          <a:solidFill>
                            <a:schemeClr val="tx2"/>
                          </a:solidFill>
                          <a:latin typeface="Neo Sans Intel" panose="020B0504020202020204" pitchFamily="34" charset="0"/>
                          <a:cs typeface="Consolas" pitchFamily="49" charset="0"/>
                        </a:rPr>
                        <a:t>(closed)</a:t>
                      </a:r>
                      <a:endParaRPr lang="en-US" sz="1600" dirty="0">
                        <a:solidFill>
                          <a:schemeClr val="tx2"/>
                        </a:solidFill>
                        <a:latin typeface="Neo Sans Intel" panose="020B0504020202020204" pitchFamily="34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onsolas" pitchFamily="49" charset="0"/>
                          <a:cs typeface="Consolas" pitchFamily="49" charset="0"/>
                        </a:rPr>
                        <a:t>y</a:t>
                      </a:r>
                      <a:endParaRPr lang="en-US" sz="1600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0</a:t>
                      </a:r>
                      <a:endParaRPr lang="en-US" sz="1600" kern="1200" dirty="0">
                        <a:solidFill>
                          <a:schemeClr val="dk1"/>
                        </a:solidFill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/>
                </a:tc>
              </a:tr>
              <a:tr h="307807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1 </a:t>
                      </a:r>
                      <a:r>
                        <a:rPr lang="en-US" sz="1600" dirty="0" smtClean="0">
                          <a:solidFill>
                            <a:schemeClr val="tx2"/>
                          </a:solidFill>
                          <a:latin typeface="Neo Sans Intel" panose="020B0504020202020204" pitchFamily="34" charset="0"/>
                        </a:rPr>
                        <a:t>(open)</a:t>
                      </a:r>
                      <a:endParaRPr lang="ru-RU" sz="16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y</a:t>
                      </a:r>
                      <a:endParaRPr lang="ru-RU" sz="16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200" dirty="0" smtClean="0">
                          <a:solidFill>
                            <a:schemeClr val="dk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y</a:t>
                      </a:r>
                      <a:endParaRPr lang="en-US" sz="1600" kern="1200" dirty="0">
                        <a:solidFill>
                          <a:schemeClr val="dk1"/>
                        </a:solidFill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4" name="Audio 1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26219214"/>
      </p:ext>
    </p:extLst>
  </p:cSld>
  <p:clrMapOvr>
    <a:masterClrMapping/>
  </p:clrMapOvr>
  <p:transition advTm="116494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9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  <p:bldLst>
      <p:bldP spid="4" grpId="0" animBg="1"/>
      <p:bldP spid="9" grpId="0"/>
      <p:bldP spid="10" grpId="0"/>
      <p:bldP spid="24" grpId="0"/>
      <p:bldP spid="6" grpId="0"/>
      <p:bldP spid="30" grpId="0"/>
      <p:bldP spid="31" grpId="0"/>
      <p:bldP spid="32" grpId="0"/>
    </p:bldLst>
  </p:timing>
  <p:extLst mod="1">
    <p:ext uri="{3A86A75C-4F4B-4683-9AE1-C65F6400EC91}">
      <p14:laserTraceLst xmlns:p14="http://schemas.microsoft.com/office/powerpoint/2010/main">
        <p14:tracePtLst>
          <p14:tracePt t="24247" x="6180138" y="5884863"/>
          <p14:tracePt t="24281" x="6099175" y="5840413"/>
          <p14:tracePt t="24304" x="5973763" y="5741988"/>
          <p14:tracePt t="24334" x="5599113" y="5448300"/>
          <p14:tracePt t="24366" x="5259388" y="5286375"/>
          <p14:tracePt t="24397" x="4938713" y="5126038"/>
          <p14:tracePt t="24430" x="4500563" y="4894263"/>
          <p14:tracePt t="24463" x="4276725" y="4733925"/>
          <p14:tracePt t="24496" x="4054475" y="4572000"/>
          <p14:tracePt t="24521" x="3670300" y="4367213"/>
          <p14:tracePt t="24554" x="3098800" y="4206875"/>
          <p14:tracePt t="24584" x="2490788" y="4116388"/>
          <p14:tracePt t="24617" x="2062163" y="4054475"/>
          <p14:tracePt t="24646" x="1955800" y="4000500"/>
          <p14:tracePt t="24680" x="1919288" y="4000500"/>
          <p14:tracePt t="25197" x="1938338" y="3965575"/>
          <p14:tracePt t="25230" x="1990725" y="3929063"/>
          <p14:tracePt t="25333" x="2036763" y="3867150"/>
          <p14:tracePt t="25367" x="2054225" y="3849688"/>
          <p14:tracePt t="25414" x="2081213" y="3830638"/>
          <p14:tracePt t="25447" x="2089150" y="3786188"/>
          <p14:tracePt t="25480" x="2098675" y="3759200"/>
          <p14:tracePt t="25513" x="2098675" y="3741738"/>
          <p14:tracePt t="28447" x="2133600" y="3884613"/>
          <p14:tracePt t="28480" x="2133600" y="3911600"/>
          <p14:tracePt t="28647" x="2160588" y="3786188"/>
          <p14:tracePt t="28680" x="2160588" y="3679825"/>
          <p14:tracePt t="28714" x="2152650" y="3616325"/>
          <p14:tracePt t="28732" x="2125663" y="3598863"/>
          <p14:tracePt t="28764" x="2027238" y="3581400"/>
          <p14:tracePt t="28787" x="1785938" y="3581400"/>
          <p14:tracePt t="28821" x="1322388" y="3571875"/>
          <p14:tracePt t="28851" x="696913" y="3608388"/>
          <p14:tracePt t="28884" x="142875" y="3598863"/>
          <p14:tracePt t="28914" x="0" y="3581400"/>
          <p14:tracePt t="29014" x="0" y="3652838"/>
          <p14:tracePt t="29023" x="0" y="3687763"/>
          <p14:tracePt t="29055" x="0" y="3805238"/>
          <p14:tracePt t="29084" x="0" y="3884613"/>
          <p14:tracePt t="29117" x="0" y="4037013"/>
          <p14:tracePt t="29147" x="0" y="4241800"/>
          <p14:tracePt t="29180" x="17463" y="4376738"/>
          <p14:tracePt t="29214" x="133350" y="4545013"/>
          <p14:tracePt t="29247" x="250825" y="4616450"/>
          <p14:tracePt t="29281" x="438150" y="4687888"/>
          <p14:tracePt t="29305" x="758825" y="4724400"/>
          <p14:tracePt t="29335" x="1152525" y="4778375"/>
          <p14:tracePt t="29367" x="1616075" y="4751388"/>
          <p14:tracePt t="29397" x="1847850" y="4697413"/>
          <p14:tracePt t="29431" x="2116138" y="4635500"/>
          <p14:tracePt t="29464" x="2214563" y="4635500"/>
          <p14:tracePt t="29497" x="2295525" y="4608513"/>
          <p14:tracePt t="29521" x="2322513" y="4591050"/>
          <p14:tracePt t="29554" x="2411413" y="4545013"/>
          <p14:tracePt t="29585" x="2482850" y="4483100"/>
          <p14:tracePt t="29617" x="2527300" y="4421188"/>
          <p14:tracePt t="29647" x="2562225" y="4330700"/>
          <p14:tracePt t="29680" x="2608263" y="4170363"/>
          <p14:tracePt t="29714" x="2652713" y="4027488"/>
          <p14:tracePt t="29732" x="2652713" y="3973513"/>
          <p14:tracePt t="29764" x="2643188" y="3884613"/>
          <p14:tracePt t="29788" x="2625725" y="3849688"/>
          <p14:tracePt t="29821" x="2598738" y="3822700"/>
          <p14:tracePt t="29851" x="2536825" y="3751263"/>
          <p14:tracePt t="29884" x="2500313" y="3724275"/>
          <p14:tracePt t="29914" x="2446338" y="3670300"/>
          <p14:tracePt t="29932" x="2411413" y="3635375"/>
          <p14:tracePt t="29964" x="2330450" y="3616325"/>
          <p14:tracePt t="29997" x="2214563" y="3581400"/>
          <p14:tracePt t="30022" x="2044700" y="3563938"/>
          <p14:tracePt t="30055" x="1812925" y="3509963"/>
          <p14:tracePt t="30085" x="1724025" y="3492500"/>
          <p14:tracePt t="30117" x="1643063" y="3482975"/>
          <p14:tracePt t="30147" x="1598613" y="3482975"/>
          <p14:tracePt t="30181" x="1562100" y="3482975"/>
          <p14:tracePt t="30214" x="1411288" y="3509963"/>
          <p14:tracePt t="30232" x="1393825" y="3527425"/>
          <p14:tracePt t="30242" x="1384300" y="3527425"/>
          <p14:tracePt t="30281" x="1312863" y="3563938"/>
          <p14:tracePt t="30304" x="1303338" y="3589338"/>
          <p14:tracePt t="30335" x="1241425" y="3635375"/>
          <p14:tracePt t="30367" x="1231900" y="3662363"/>
          <p14:tracePt t="30397" x="1214438" y="3670300"/>
          <p14:tracePt t="30431" x="1187450" y="3670300"/>
          <p14:tracePt t="30464" x="1160463" y="3687763"/>
          <p14:tracePt t="30497" x="1116013" y="3714750"/>
          <p14:tracePt t="30531" x="1071563" y="3733800"/>
          <p14:tracePt t="30555" x="1044575" y="3768725"/>
          <p14:tracePt t="30585" x="1027113" y="3805238"/>
          <p14:tracePt t="30617" x="1017588" y="3849688"/>
          <p14:tracePt t="30647" x="990600" y="3956050"/>
          <p14:tracePt t="30681" x="990600" y="4010025"/>
          <p14:tracePt t="30714" x="990600" y="4090988"/>
          <p14:tracePt t="30732" x="990600" y="4116388"/>
          <p14:tracePt t="30764" x="990600" y="4152900"/>
          <p14:tracePt t="30788" x="990600" y="4179888"/>
          <p14:tracePt t="30821" x="990600" y="4197350"/>
          <p14:tracePt t="30947" x="1017588" y="4206875"/>
          <p14:tracePt t="30981" x="1062038" y="4224338"/>
          <p14:tracePt t="31014" x="1108075" y="4259263"/>
          <p14:tracePt t="31054" x="1108075" y="4268788"/>
          <p14:tracePt t="31085" x="1125538" y="4286250"/>
          <p14:tracePt t="31117" x="1152525" y="4349750"/>
          <p14:tracePt t="31147" x="1187450" y="4411663"/>
          <p14:tracePt t="31181" x="1223963" y="4473575"/>
          <p14:tracePt t="31214" x="1250950" y="4527550"/>
          <p14:tracePt t="31247" x="1268413" y="4545013"/>
          <p14:tracePt t="31334" x="1276350" y="4545013"/>
          <p14:tracePt t="31397" x="1322388" y="4564063"/>
          <p14:tracePt t="31431" x="1401763" y="4572000"/>
          <p14:tracePt t="31464" x="1455738" y="4581525"/>
          <p14:tracePt t="31497" x="1473200" y="4581525"/>
          <p14:tracePt t="31531" x="1527175" y="4581525"/>
          <p14:tracePt t="31570" x="1554163" y="4581525"/>
          <p14:tracePt t="31602" x="1598613" y="4581525"/>
          <p14:tracePt t="31634" x="1633538" y="4581525"/>
          <p14:tracePt t="31664" x="1670050" y="4581525"/>
          <p14:tracePt t="31697" x="1758950" y="4598988"/>
          <p14:tracePt t="31731" x="1857375" y="4625975"/>
          <p14:tracePt t="31749" x="1857375" y="4635500"/>
          <p14:tracePt t="31781" x="1866900" y="4635500"/>
          <p14:tracePt t="31804" x="1901825" y="4635500"/>
          <p14:tracePt t="31835" x="1911350" y="4635500"/>
          <p14:tracePt t="31914" x="1919288" y="4635500"/>
          <p14:tracePt t="31964" x="1982788" y="4697413"/>
          <p14:tracePt t="31997" x="1990725" y="4697413"/>
          <p14:tracePt t="32054" x="2009775" y="4697413"/>
          <p14:tracePt t="32085" x="2017713" y="4697413"/>
          <p14:tracePt t="32118" x="2027238" y="4687888"/>
          <p14:tracePt t="32148" x="2071688" y="4662488"/>
          <p14:tracePt t="32181" x="2089150" y="4625975"/>
          <p14:tracePt t="32214" x="2152650" y="4608513"/>
          <p14:tracePt t="32248" x="2187575" y="4608513"/>
          <p14:tracePt t="32282" x="2251075" y="4564063"/>
          <p14:tracePt t="32305" x="2312988" y="4545013"/>
          <p14:tracePt t="32335" x="2393950" y="4537075"/>
          <p14:tracePt t="32368" x="2455863" y="4527550"/>
          <p14:tracePt t="32398" x="2509838" y="4527550"/>
          <p14:tracePt t="32431" x="2527300" y="4519613"/>
          <p14:tracePt t="32481" x="2536825" y="4519613"/>
          <p14:tracePt t="32538" x="2544763" y="4519613"/>
          <p14:tracePt t="32572" x="2589213" y="4510088"/>
          <p14:tracePt t="32618" x="2608263" y="4500563"/>
          <p14:tracePt t="32648" x="2670175" y="4483100"/>
          <p14:tracePt t="32681" x="2687638" y="4483100"/>
          <p14:tracePt t="32714" x="2714625" y="4465638"/>
          <p14:tracePt t="32748" x="2751138" y="4402138"/>
          <p14:tracePt t="32772" x="2786063" y="4330700"/>
          <p14:tracePt t="32805" x="2822575" y="4224338"/>
          <p14:tracePt t="32835" x="2874963" y="4108450"/>
          <p14:tracePt t="32868" x="2884488" y="4071938"/>
          <p14:tracePt t="32897" x="2894013" y="4019550"/>
          <p14:tracePt t="32931" x="2894013" y="3894138"/>
          <p14:tracePt t="32964" x="2894013" y="3813175"/>
          <p14:tracePt t="32998" x="2894013" y="3768725"/>
          <p14:tracePt t="33031" x="2768600" y="3616325"/>
          <p14:tracePt t="33055" x="2660650" y="3492500"/>
          <p14:tracePt t="33085" x="2509838" y="3375025"/>
          <p14:tracePt t="33118" x="2490788" y="3367088"/>
          <p14:tracePt t="33148" x="2446338" y="3367088"/>
          <p14:tracePt t="33181" x="2419350" y="3357563"/>
          <p14:tracePt t="33214" x="2357438" y="3340100"/>
          <p14:tracePt t="33248" x="2197100" y="3295650"/>
          <p14:tracePt t="33282" x="2160588" y="3278188"/>
          <p14:tracePt t="33321" x="2152650" y="3278188"/>
          <p14:tracePt t="33384" x="1982788" y="3278188"/>
          <p14:tracePt t="33414" x="1874838" y="3295650"/>
          <p14:tracePt t="33448" x="1704975" y="3322638"/>
          <p14:tracePt t="33481" x="1589088" y="3322638"/>
          <p14:tracePt t="33514" x="1527175" y="3330575"/>
          <p14:tracePt t="33539" x="1490663" y="3330575"/>
          <p14:tracePt t="33681" x="1482725" y="3330575"/>
          <p14:tracePt t="33714" x="1482725" y="3349625"/>
          <p14:tracePt t="33884" x="1473200" y="3330575"/>
          <p14:tracePt t="34618" x="1473200" y="3340100"/>
          <p14:tracePt t="34648" x="1500188" y="3349625"/>
          <p14:tracePt t="36618" x="1500188" y="3375025"/>
          <p14:tracePt t="37648" x="1500188" y="3394075"/>
          <p14:tracePt t="37868" x="1500188" y="3402013"/>
          <p14:tracePt t="42283" x="1724025" y="3394075"/>
          <p14:tracePt t="42306" x="1874838" y="3375025"/>
          <p14:tracePt t="42339" x="1965325" y="3367088"/>
          <p14:tracePt t="42432" x="1973263" y="3367088"/>
          <p14:tracePt t="43999" x="1965325" y="3375025"/>
          <p14:tracePt t="44089" x="1938338" y="3402013"/>
          <p14:tracePt t="44120" x="1919288" y="3421063"/>
          <p14:tracePt t="44152" x="1901825" y="3455988"/>
          <p14:tracePt t="44182" x="1893888" y="3473450"/>
          <p14:tracePt t="45666" x="1857375" y="3473450"/>
          <p14:tracePt t="45783" x="1847850" y="3473450"/>
          <p14:tracePt t="45932" x="1785938" y="3482975"/>
          <p14:tracePt t="45966" x="1581150" y="3527425"/>
          <p14:tracePt t="45999" x="1465263" y="3563938"/>
          <p14:tracePt t="46032" x="1411288" y="3563938"/>
          <p14:tracePt t="46056" x="1322388" y="3571875"/>
          <p14:tracePt t="46090" x="1258888" y="3598863"/>
          <p14:tracePt t="46120" x="1187450" y="3616325"/>
          <p14:tracePt t="47073" x="1384300" y="3616325"/>
          <p14:tracePt t="47105" x="1679575" y="3616325"/>
          <p14:tracePt t="47136" x="1938338" y="3589338"/>
          <p14:tracePt t="47166" x="1973263" y="3581400"/>
          <p14:tracePt t="47283" x="1446213" y="3563938"/>
          <p14:tracePt t="47307" x="1116013" y="3536950"/>
          <p14:tracePt t="47337" x="330200" y="3589338"/>
          <p14:tracePt t="47369" x="0" y="3662363"/>
          <p14:tracePt t="47403" x="0" y="3670300"/>
          <p14:tracePt t="47533" x="455613" y="3662363"/>
          <p14:tracePt t="47557" x="758825" y="3608388"/>
          <p14:tracePt t="47590" x="785813" y="3608388"/>
          <p14:tracePt t="65875" x="785813" y="3598863"/>
          <p14:tracePt t="65985" x="1036638" y="3822700"/>
          <p14:tracePt t="66018" x="1143000" y="3983038"/>
          <p14:tracePt t="66052" x="1196975" y="4162425"/>
          <p14:tracePt t="66076" x="1241425" y="4394200"/>
          <p14:tracePt t="66109" x="1295400" y="4786313"/>
          <p14:tracePt t="66139" x="1322388" y="4894263"/>
          <p14:tracePt t="66172" x="1366838" y="5037138"/>
          <p14:tracePt t="66201" x="1366838" y="5072063"/>
          <p14:tracePt t="66335" x="1366838" y="5091113"/>
          <p14:tracePt t="66735" x="965200" y="4911725"/>
          <p14:tracePt t="66754" x="455613" y="4778375"/>
          <p14:tracePt t="66785" x="401638" y="4778375"/>
          <p14:tracePt t="66825" x="465138" y="4929188"/>
          <p14:tracePt t="66859" x="490538" y="5170488"/>
          <p14:tracePt t="66889" x="527050" y="5456238"/>
          <p14:tracePt t="66921" x="536575" y="5626100"/>
          <p14:tracePt t="66952" x="536575" y="5670550"/>
          <p14:tracePt t="67075" x="571500" y="5689600"/>
          <p14:tracePt t="67109" x="625475" y="5697538"/>
          <p14:tracePt t="67139" x="652463" y="5724525"/>
          <p14:tracePt t="67172" x="731838" y="5724525"/>
          <p14:tracePt t="67202" x="776288" y="5724525"/>
          <p14:tracePt t="67235" x="812800" y="5724525"/>
          <p14:tracePt t="67254" x="839788" y="5724525"/>
          <p14:tracePt t="67286" x="884238" y="5724525"/>
          <p14:tracePt t="67422" x="911225" y="5724525"/>
          <p14:tracePt t="69502" x="938213" y="5707063"/>
          <p14:tracePt t="69535" x="955675" y="5707063"/>
          <p14:tracePt t="69585" x="965200" y="5697538"/>
          <p14:tracePt t="69655" x="1000125" y="5724525"/>
          <p14:tracePt t="69685" x="1017588" y="5734050"/>
          <p14:tracePt t="69752" x="1036638" y="5734050"/>
          <p14:tracePt t="69785" x="1044575" y="5734050"/>
          <p14:tracePt t="69818" x="1062038" y="5741988"/>
          <p14:tracePt t="69859" x="1089025" y="5751513"/>
          <p14:tracePt t="69889" x="1125538" y="5751513"/>
          <p14:tracePt t="69922" x="1133475" y="5751513"/>
          <p14:tracePt t="69952" x="1143000" y="5751513"/>
          <p14:tracePt t="70052" x="1160463" y="5761038"/>
          <p14:tracePt t="70076" x="1169988" y="5761038"/>
          <p14:tracePt t="70125" x="1204913" y="5761038"/>
          <p14:tracePt t="70156" x="1223963" y="5778500"/>
          <p14:tracePt t="70186" x="1322388" y="5786438"/>
          <p14:tracePt t="70219" x="1411288" y="5795963"/>
          <p14:tracePt t="70252" x="1446213" y="5813425"/>
          <p14:tracePt t="70406" x="1455738" y="5813425"/>
          <p14:tracePt t="70486" x="1465263" y="5795963"/>
          <p14:tracePt t="70519" x="1482725" y="5778500"/>
          <p14:tracePt t="70552" x="1482725" y="5761038"/>
          <p14:tracePt t="70642" x="1490663" y="5724525"/>
          <p14:tracePt t="70673" x="1500188" y="5715000"/>
          <p14:tracePt t="70702" x="1509713" y="5653088"/>
          <p14:tracePt t="70735" x="1509713" y="5626100"/>
          <p14:tracePt t="70754" x="1509713" y="5608638"/>
          <p14:tracePt t="70786" x="1517650" y="5564188"/>
          <p14:tracePt t="70803" x="1517650" y="5537200"/>
          <p14:tracePt t="70835" x="1544638" y="5483225"/>
          <p14:tracePt t="70860" x="1554163" y="5438775"/>
          <p14:tracePt t="70890" x="1581150" y="5349875"/>
          <p14:tracePt t="70922" x="1589088" y="5268913"/>
          <p14:tracePt t="70969" x="1589088" y="5251450"/>
          <p14:tracePt t="71002" x="1589088" y="5233988"/>
          <p14:tracePt t="71035" x="1581150" y="5197475"/>
          <p14:tracePt t="71069" x="1571625" y="5170488"/>
          <p14:tracePt t="71125" x="1554163" y="5162550"/>
          <p14:tracePt t="71156" x="1536700" y="5153025"/>
          <p14:tracePt t="71186" x="1517650" y="5143500"/>
          <p14:tracePt t="71204" x="1517650" y="5135563"/>
          <p14:tracePt t="71302" x="1509713" y="5135563"/>
          <p14:tracePt t="71335" x="1490663" y="5126038"/>
          <p14:tracePt t="71376" x="1455738" y="5153025"/>
          <p14:tracePt t="71406" x="1446213" y="5170488"/>
          <p14:tracePt t="71485" x="1419225" y="5170488"/>
          <p14:tracePt t="71702" x="1401763" y="5143500"/>
          <p14:tracePt t="71752" x="1393825" y="5135563"/>
          <p14:tracePt t="71786" x="1384300" y="5135563"/>
          <p14:tracePt t="71819" x="1347788" y="5143500"/>
          <p14:tracePt t="71843" x="1322388" y="5180013"/>
          <p14:tracePt t="71876" x="1276350" y="5197475"/>
          <p14:tracePt t="71907" x="1268413" y="5207000"/>
          <p14:tracePt t="71952" x="1250950" y="5233988"/>
          <p14:tracePt t="71986" x="1241425" y="5251450"/>
          <p14:tracePt t="72092" x="1241425" y="5295900"/>
          <p14:tracePt t="72126" x="1241425" y="5322888"/>
          <p14:tracePt t="72235" x="1250950" y="5349875"/>
          <p14:tracePt t="72254" x="1250950" y="5367338"/>
          <p14:tracePt t="72286" x="1250950" y="5376863"/>
          <p14:tracePt t="72319" x="1258888" y="5384800"/>
          <p14:tracePt t="72343" x="1268413" y="5384800"/>
          <p14:tracePt t="72376" x="1285875" y="5394325"/>
          <p14:tracePt t="72407" x="1295400" y="5394325"/>
          <p14:tracePt t="72439" x="1303338" y="5402263"/>
          <p14:tracePt t="72469" x="1312863" y="5402263"/>
          <p14:tracePt t="72502" x="1322388" y="5411788"/>
          <p14:tracePt t="72536" x="1339850" y="5421313"/>
          <p14:tracePt t="72569" x="1374775" y="5421313"/>
          <p14:tracePt t="72593" x="1411288" y="5421313"/>
          <p14:tracePt t="72623" x="1446213" y="5421313"/>
          <p14:tracePt t="72655" x="1465263" y="5421313"/>
          <p14:tracePt t="72689" x="1536700" y="5429250"/>
          <p14:tracePt t="72719" x="1608138" y="5429250"/>
          <p14:tracePt t="72753" x="1633538" y="5429250"/>
          <p14:tracePt t="72786" x="1652588" y="5411788"/>
          <p14:tracePt t="72804" x="1670050" y="5394325"/>
          <p14:tracePt t="72836" x="1679575" y="5349875"/>
          <p14:tracePt t="72860" x="1697038" y="5305425"/>
          <p14:tracePt t="72890" x="1704975" y="5214938"/>
          <p14:tracePt t="72922" x="1704975" y="5170488"/>
          <p14:tracePt t="72986" x="1697038" y="5153025"/>
          <p14:tracePt t="73004" x="1687513" y="5153025"/>
          <p14:tracePt t="73052" x="1670050" y="5153025"/>
          <p14:tracePt t="73093" x="1643063" y="5153025"/>
          <p14:tracePt t="73142" x="1633538" y="5143500"/>
          <p14:tracePt t="73174" x="1616075" y="5135563"/>
          <p14:tracePt t="73202" x="1608138" y="5116513"/>
          <p14:tracePt t="73236" x="1598613" y="5108575"/>
          <p14:tracePt t="73342" x="1581150" y="5108575"/>
          <p14:tracePt t="73392" x="1571625" y="5099050"/>
          <p14:tracePt t="73436" x="1571625" y="5091113"/>
          <p14:tracePt t="73469" x="1554163" y="5091113"/>
          <p14:tracePt t="73503" x="1544638" y="5091113"/>
          <p14:tracePt t="73569" x="1536700" y="5091113"/>
          <p14:tracePt t="73639" x="1527175" y="5091113"/>
          <p14:tracePt t="73736" x="1500188" y="5099050"/>
          <p14:tracePt t="73754" x="1490663" y="5108575"/>
          <p14:tracePt t="74803" x="1482725" y="5091113"/>
          <p14:tracePt t="74876" x="1455738" y="5180013"/>
          <p14:tracePt t="74907" x="1438275" y="5305425"/>
          <p14:tracePt t="74936" x="1438275" y="5313363"/>
          <p14:tracePt t="75819" x="1500188" y="5305425"/>
          <p14:tracePt t="75859" x="1509713" y="5305425"/>
          <p14:tracePt t="75906" x="1517650" y="5305425"/>
          <p14:tracePt t="78110" x="1544638" y="5305425"/>
          <p14:tracePt t="78140" x="1554163" y="5305425"/>
          <p14:tracePt t="78173" x="1562100" y="5305425"/>
          <p14:tracePt t="78236" x="1589088" y="5340350"/>
          <p14:tracePt t="78255" x="1608138" y="5357813"/>
          <p14:tracePt t="78287" x="1608138" y="5394325"/>
          <p14:tracePt t="78320" x="1598613" y="5448300"/>
          <p14:tracePt t="78344" x="1598613" y="5456238"/>
          <p14:tracePt t="78392" x="1589088" y="5456238"/>
          <p14:tracePt t="78503" x="1581150" y="5456238"/>
          <p14:tracePt t="78570" x="1581150" y="5448300"/>
          <p14:tracePt t="78594" x="1581150" y="5429250"/>
          <p14:tracePt t="78627" x="1581150" y="5421313"/>
          <p14:tracePt t="78753" x="1571625" y="5421313"/>
          <p14:tracePt t="78803" x="1554163" y="5421313"/>
          <p14:tracePt t="78828" x="1509713" y="5421313"/>
          <p14:tracePt t="78860" x="1490663" y="5448300"/>
          <p14:tracePt t="78890" x="1482725" y="5456238"/>
          <p14:tracePt t="78970" x="1473200" y="5465763"/>
          <p14:tracePt t="79020" x="1455738" y="5465763"/>
          <p14:tracePt t="79237" x="1455738" y="5492750"/>
          <p14:tracePt t="79255" x="1465263" y="5492750"/>
          <p14:tracePt t="79376" x="1473200" y="5438775"/>
          <p14:tracePt t="79407" x="1446213" y="5411788"/>
          <p14:tracePt t="79440" x="1419225" y="5394325"/>
          <p14:tracePt t="79470" x="1393825" y="5367338"/>
          <p14:tracePt t="79503" x="1374775" y="5367338"/>
          <p14:tracePt t="79553" x="1347788" y="5357813"/>
          <p14:tracePt t="79578" x="1312863" y="5357813"/>
          <p14:tracePt t="79611" x="1295400" y="5357813"/>
          <p14:tracePt t="79720" x="1295400" y="5376863"/>
          <p14:tracePt t="79753" x="1285875" y="5384800"/>
          <p14:tracePt t="79837" x="1268413" y="5411788"/>
          <p14:tracePt t="79861" x="1268413" y="5429250"/>
          <p14:tracePt t="79907" x="1268413" y="5456238"/>
          <p14:tracePt t="79940" x="1268413" y="5483225"/>
          <p14:tracePt t="79970" x="1258888" y="5519738"/>
          <p14:tracePt t="80036" x="1231900" y="5572125"/>
          <p14:tracePt t="80070" x="1231900" y="5581650"/>
          <p14:tracePt t="80094" x="1231900" y="5608638"/>
          <p14:tracePt t="80143" x="1231900" y="5626100"/>
          <p14:tracePt t="80174" x="1231900" y="5662613"/>
          <p14:tracePt t="80203" x="1258888" y="5670550"/>
          <p14:tracePt t="80237" x="1268413" y="5689600"/>
          <p14:tracePt t="80255" x="1276350" y="5715000"/>
          <p14:tracePt t="80287" x="1322388" y="5751513"/>
          <p14:tracePt t="80320" x="1330325" y="5768975"/>
          <p14:tracePt t="80353" x="1330325" y="5778500"/>
          <p14:tracePt t="80393" x="1339850" y="5778500"/>
          <p14:tracePt t="80424" x="1366838" y="5778500"/>
          <p14:tracePt t="80453" x="1384300" y="5778500"/>
          <p14:tracePt t="80487" x="1428750" y="5778500"/>
          <p14:tracePt t="80520" x="1500188" y="5778500"/>
          <p14:tracePt t="80553" x="1536700" y="5768975"/>
          <p14:tracePt t="80578" x="1544638" y="5768975"/>
          <p14:tracePt t="80643" x="1562100" y="5768975"/>
          <p14:tracePt t="80787" x="1562100" y="5786438"/>
          <p14:tracePt t="81425" x="1608138" y="5778500"/>
          <p14:tracePt t="81454" x="1633538" y="5741988"/>
          <p14:tracePt t="81487" x="1679575" y="5734050"/>
          <p14:tracePt t="81520" x="1724025" y="5734050"/>
          <p14:tracePt t="81553" x="1839913" y="5724525"/>
          <p14:tracePt t="81587" x="1928813" y="5741988"/>
          <p14:tracePt t="81610" x="1973263" y="5734050"/>
          <p14:tracePt t="81644" x="2027238" y="5724525"/>
          <p14:tracePt t="81674" x="2071688" y="5724525"/>
          <p14:tracePt t="81703" x="2098675" y="5724525"/>
          <p14:tracePt t="81737" x="2143125" y="5751513"/>
          <p14:tracePt t="81755" x="2187575" y="5778500"/>
          <p14:tracePt t="81787" x="2214563" y="5786438"/>
          <p14:tracePt t="81853" x="2224088" y="5786438"/>
          <p14:tracePt t="81877" x="2224088" y="5778500"/>
          <p14:tracePt t="81954" x="2241550" y="5778500"/>
          <p14:tracePt t="82054" x="2303463" y="5778500"/>
          <p14:tracePt t="82087" x="2330450" y="5761038"/>
          <p14:tracePt t="82111" x="2357438" y="5689600"/>
          <p14:tracePt t="82144" x="2366963" y="5608638"/>
          <p14:tracePt t="82174" x="2366963" y="5599113"/>
          <p14:tracePt t="82220" x="2366963" y="5572125"/>
          <p14:tracePt t="82254" x="2366963" y="5519738"/>
          <p14:tracePt t="82287" x="2366963" y="5465763"/>
          <p14:tracePt t="82320" x="2339975" y="5438775"/>
          <p14:tracePt t="82344" x="2312988" y="5402263"/>
          <p14:tracePt t="82377" x="2295525" y="5394325"/>
          <p14:tracePt t="82408" x="2268538" y="5376863"/>
          <p14:tracePt t="82440" x="2241550" y="5322888"/>
          <p14:tracePt t="82487" x="2214563" y="5305425"/>
          <p14:tracePt t="82520" x="2197100" y="5305425"/>
          <p14:tracePt t="82570" x="2187575" y="5305425"/>
          <p14:tracePt t="82594" x="2187575" y="5313363"/>
          <p14:tracePt t="82627" x="2143125" y="5330825"/>
          <p14:tracePt t="82658" x="2108200" y="5357813"/>
          <p14:tracePt t="82690" x="2062163" y="5394325"/>
          <p14:tracePt t="82720" x="2054225" y="5402263"/>
          <p14:tracePt t="82804" x="1982788" y="5473700"/>
          <p14:tracePt t="82837" x="1946275" y="5527675"/>
          <p14:tracePt t="82987" x="1946275" y="5554663"/>
          <p14:tracePt t="83020" x="1946275" y="5572125"/>
          <p14:tracePt t="83087" x="1955800" y="5572125"/>
          <p14:tracePt t="83143" x="1965325" y="5572125"/>
          <p14:tracePt t="83174" x="2017713" y="5572125"/>
          <p14:tracePt t="83204" x="2036763" y="5572125"/>
          <p14:tracePt t="83237" x="2054225" y="5572125"/>
          <p14:tracePt t="83304" x="2089150" y="5572125"/>
          <p14:tracePt t="83337" x="2143125" y="5572125"/>
          <p14:tracePt t="83361" x="2205038" y="5572125"/>
          <p14:tracePt t="83391" x="2259013" y="5572125"/>
          <p14:tracePt t="83424" x="2322513" y="5572125"/>
          <p14:tracePt t="83454" x="2393950" y="5572125"/>
          <p14:tracePt t="83487" x="2455863" y="5572125"/>
          <p14:tracePt t="83520" x="2544763" y="5564188"/>
          <p14:tracePt t="83554" x="2768600" y="5564188"/>
          <p14:tracePt t="83578" x="2965450" y="5546725"/>
          <p14:tracePt t="83611" x="3036888" y="5546725"/>
          <p14:tracePt t="83877" x="3133725" y="5456238"/>
          <p14:tracePt t="83908" x="3581400" y="5233988"/>
          <p14:tracePt t="83940" x="4652963" y="5064125"/>
          <p14:tracePt t="83970" x="5581650" y="5000625"/>
          <p14:tracePt t="84004" x="6384925" y="4929188"/>
          <p14:tracePt t="84037" x="6537325" y="4867275"/>
          <p14:tracePt t="84070" x="6581775" y="4805363"/>
          <p14:tracePt t="84095" x="6589713" y="4778375"/>
          <p14:tracePt t="84204" x="6608763" y="4778375"/>
          <p14:tracePt t="84254" x="6608763" y="4768850"/>
          <p14:tracePt t="84288" x="6616700" y="4706938"/>
          <p14:tracePt t="84320" x="6635750" y="4687888"/>
          <p14:tracePt t="84377" x="6589713" y="4662488"/>
          <p14:tracePt t="84408" x="6527800" y="4662488"/>
          <p14:tracePt t="84440" x="6384925" y="4662488"/>
          <p14:tracePt t="84470" x="6259513" y="4662488"/>
          <p14:tracePt t="84504" x="6215063" y="4662488"/>
          <p14:tracePt t="84690" x="6207125" y="4545013"/>
          <p14:tracePt t="84720" x="6207125" y="4421188"/>
          <p14:tracePt t="84754" x="6188075" y="4305300"/>
          <p14:tracePt t="84787" x="6153150" y="4197350"/>
          <p14:tracePt t="84820" x="6116638" y="4116388"/>
          <p14:tracePt t="84845" x="6064250" y="4054475"/>
          <p14:tracePt t="84878" x="6010275" y="4019550"/>
          <p14:tracePt t="84908" x="5973763" y="4000500"/>
          <p14:tracePt t="84940" x="5946775" y="4000500"/>
          <p14:tracePt t="84971" x="5929313" y="4000500"/>
          <p14:tracePt t="85021" x="5894388" y="4000500"/>
          <p14:tracePt t="85054" x="5884863" y="4010025"/>
          <p14:tracePt t="85087" x="5875338" y="4010025"/>
          <p14:tracePt t="85111" x="5867400" y="4010025"/>
          <p14:tracePt t="85144" x="5849938" y="4000500"/>
          <p14:tracePt t="85191" x="5822950" y="4000500"/>
          <p14:tracePt t="85220" x="5768975" y="3992563"/>
          <p14:tracePt t="85254" x="5751513" y="3992563"/>
          <p14:tracePt t="85288" x="5732463" y="3992563"/>
          <p14:tracePt t="85337" x="5715000" y="3992563"/>
          <p14:tracePt t="85361" x="5688013" y="3992563"/>
          <p14:tracePt t="85457" x="5670550" y="3992563"/>
          <p14:tracePt t="85571" x="5626100" y="3992563"/>
          <p14:tracePt t="85595" x="5589588" y="3983038"/>
          <p14:tracePt t="85628" x="5564188" y="3983038"/>
          <p14:tracePt t="85658" x="5545138" y="3992563"/>
          <p14:tracePt t="85894" x="5545138" y="3983038"/>
          <p14:tracePt t="85925" x="5545138" y="3973513"/>
          <p14:tracePt t="85954" x="5545138" y="3929063"/>
          <p14:tracePt t="85987" x="5545138" y="3911600"/>
          <p14:tracePt t="86111" x="5545138" y="4019550"/>
          <p14:tracePt t="86144" x="5572125" y="4125913"/>
          <p14:tracePt t="86175" x="5572125" y="4197350"/>
          <p14:tracePt t="86204" x="5572125" y="4241800"/>
          <p14:tracePt t="86304" x="5572125" y="4251325"/>
          <p14:tracePt t="86371" x="5554663" y="4071938"/>
          <p14:tracePt t="86394" x="5545138" y="3884613"/>
          <p14:tracePt t="86425" x="5518150" y="3679825"/>
          <p14:tracePt t="86454" x="5518150" y="3625850"/>
          <p14:tracePt t="86537" x="5518150" y="3759200"/>
          <p14:tracePt t="86571" x="5518150" y="4071938"/>
          <p14:tracePt t="86604" x="5518150" y="4305300"/>
          <p14:tracePt t="86629" x="5527675" y="4384675"/>
          <p14:tracePt t="86659" x="5527675" y="4456113"/>
          <p14:tracePt t="86691" x="5527675" y="4465638"/>
          <p14:tracePt t="86737" x="5527675" y="4473575"/>
          <p14:tracePt t="86756" x="5527675" y="4492625"/>
          <p14:tracePt t="86837" x="5527675" y="4340225"/>
          <p14:tracePt t="86862" x="5510213" y="4000500"/>
          <p14:tracePt t="86895" x="5518150" y="3670300"/>
          <p14:tracePt t="86925" x="5518150" y="3527425"/>
          <p14:tracePt t="87004" x="5518150" y="3643313"/>
          <p14:tracePt t="87038" x="5518150" y="3884613"/>
          <p14:tracePt t="87071" x="5518150" y="4187825"/>
          <p14:tracePt t="87104" x="5537200" y="4278313"/>
          <p14:tracePt t="87144" x="5537200" y="4305300"/>
          <p14:tracePt t="87238" x="5545138" y="4152900"/>
          <p14:tracePt t="87256" x="5545138" y="3948113"/>
          <p14:tracePt t="87288" x="5572125" y="3813175"/>
          <p14:tracePt t="87321" x="5581650" y="3795713"/>
          <p14:tracePt t="87377" x="5581650" y="3902075"/>
          <p14:tracePt t="87409" x="5572125" y="4090988"/>
          <p14:tracePt t="87426" x="5572125" y="4233863"/>
          <p14:tracePt t="87454" x="5572125" y="4357688"/>
          <p14:tracePt t="87487" x="5572125" y="4456113"/>
          <p14:tracePt t="87587" x="5564188" y="4241800"/>
          <p14:tracePt t="87612" x="5545138" y="4064000"/>
          <p14:tracePt t="87644" x="5537200" y="3956050"/>
          <p14:tracePt t="87675" x="5537200" y="3938588"/>
          <p14:tracePt t="87738" x="5527675" y="4019550"/>
          <p14:tracePt t="87756" x="5527675" y="4143375"/>
          <p14:tracePt t="87788" x="5527675" y="4349750"/>
          <p14:tracePt t="87821" x="5527675" y="4519613"/>
          <p14:tracePt t="87854" x="5527675" y="4537075"/>
          <p14:tracePt t="87924" x="5554663" y="4295775"/>
          <p14:tracePt t="87954" x="5554663" y="4116388"/>
          <p14:tracePt t="87988" x="5572125" y="3983038"/>
          <p14:tracePt t="88021" x="5572125" y="3965575"/>
          <p14:tracePt t="88071" x="5572125" y="4054475"/>
          <p14:tracePt t="88095" x="5635625" y="4098925"/>
          <p14:tracePt t="88128" x="5894388" y="4187825"/>
          <p14:tracePt t="88158" x="6375400" y="4224338"/>
          <p14:tracePt t="88191" x="6724650" y="4224338"/>
          <p14:tracePt t="88221" x="6769100" y="4224338"/>
          <p14:tracePt t="88254" x="6813550" y="4233863"/>
          <p14:tracePt t="88272" x="6911975" y="4233863"/>
          <p14:tracePt t="88304" x="7089775" y="4187825"/>
          <p14:tracePt t="88338" x="7215188" y="4135438"/>
          <p14:tracePt t="88362" x="7278688" y="4135438"/>
          <p14:tracePt t="88488" x="7259638" y="4135438"/>
          <p14:tracePt t="88538" x="7215188" y="4143375"/>
          <p14:tracePt t="88571" x="7143750" y="4214813"/>
          <p14:tracePt t="88595" x="7108825" y="4340225"/>
          <p14:tracePt t="88628" x="7037388" y="4545013"/>
          <p14:tracePt t="88659" x="7000875" y="4643438"/>
          <p14:tracePt t="88691" x="6992938" y="4733925"/>
          <p14:tracePt t="88721" x="6992938" y="4751388"/>
          <p14:tracePt t="88821" x="7000875" y="4554538"/>
          <p14:tracePt t="88847" x="7027863" y="4305300"/>
          <p14:tracePt t="88878" x="7054850" y="4098925"/>
          <p14:tracePt t="88908" x="7054850" y="4090988"/>
          <p14:tracePt t="88971" x="7072313" y="4197350"/>
          <p14:tracePt t="89004" x="7099300" y="4384675"/>
          <p14:tracePt t="89038" x="7108825" y="4625975"/>
          <p14:tracePt t="89071" x="7126288" y="4724400"/>
          <p14:tracePt t="89095" x="7126288" y="4733925"/>
          <p14:tracePt t="89191" x="7089775" y="4510088"/>
          <p14:tracePt t="89221" x="7081838" y="4394200"/>
          <p14:tracePt t="89254" x="7081838" y="4357688"/>
          <p14:tracePt t="89338" x="7064375" y="4376738"/>
          <p14:tracePt t="89362" x="7054850" y="4473575"/>
          <p14:tracePt t="89395" x="7045325" y="4554538"/>
          <p14:tracePt t="89425" x="7018338" y="4598988"/>
          <p14:tracePt t="89455" x="7018338" y="4616450"/>
          <p14:tracePt t="89538" x="7018338" y="4456113"/>
          <p14:tracePt t="89571" x="6965950" y="4197350"/>
          <p14:tracePt t="89595" x="6965950" y="4135438"/>
          <p14:tracePt t="89628" x="6956425" y="4125913"/>
          <p14:tracePt t="89691" x="6858000" y="4152900"/>
          <p14:tracePt t="89721" x="6518275" y="4286250"/>
          <p14:tracePt t="89755" x="6081713" y="4421188"/>
          <p14:tracePt t="89788" x="5214938" y="4554538"/>
          <p14:tracePt t="89821" x="4518025" y="4625975"/>
          <p14:tracePt t="89846" x="3938588" y="4687888"/>
          <p14:tracePt t="89878" x="3170238" y="4911725"/>
          <p14:tracePt t="89908" x="3009900" y="4992688"/>
          <p14:tracePt t="89941" x="2813050" y="5054600"/>
          <p14:tracePt t="89971" x="2705100" y="5108575"/>
          <p14:tracePt t="90004" x="2660650" y="5143500"/>
          <p14:tracePt t="90038" x="2608263" y="5207000"/>
          <p14:tracePt t="90071" x="2527300" y="5268913"/>
          <p14:tracePt t="90104" x="2473325" y="5295900"/>
          <p14:tracePt t="90128" x="2428875" y="5313363"/>
          <p14:tracePt t="90158" x="2241550" y="5384800"/>
          <p14:tracePt t="90191" x="1990725" y="5456238"/>
          <p14:tracePt t="90221" x="1830388" y="5483225"/>
          <p14:tracePt t="90254" x="1751013" y="5492750"/>
          <p14:tracePt t="90289" x="1751013" y="5500688"/>
          <p14:tracePt t="90488" x="1741488" y="5500688"/>
          <p14:tracePt t="91458" x="1724025" y="5537200"/>
          <p14:tracePt t="91488" x="1714500" y="5581650"/>
          <p14:tracePt t="91521" x="1714500" y="5599113"/>
          <p14:tracePt t="91555" x="1704975" y="5626100"/>
          <p14:tracePt t="91588" x="1704975" y="5653088"/>
          <p14:tracePt t="91661" x="1704975" y="5662613"/>
          <p14:tracePt t="91692" x="1704975" y="5680075"/>
          <p14:tracePt t="91721" x="1679575" y="5707063"/>
          <p14:tracePt t="91755" x="1679575" y="5734050"/>
          <p14:tracePt t="91788" x="1670050" y="5751513"/>
          <p14:tracePt t="91838" x="1652588" y="5768975"/>
          <p14:tracePt t="91878" x="1652588" y="5778500"/>
          <p14:tracePt t="91942" x="1652588" y="5805488"/>
          <p14:tracePt t="92005" x="1643063" y="5822950"/>
          <p14:tracePt t="92305" x="1643063" y="5884863"/>
          <p14:tracePt t="92338" x="1643063" y="5983288"/>
          <p14:tracePt t="93239" x="1652588" y="5956300"/>
          <p14:tracePt t="94005" x="1660525" y="5956300"/>
          <p14:tracePt t="94055" x="1670050" y="5956300"/>
          <p14:tracePt t="94105" x="1704975" y="5956300"/>
          <p14:tracePt t="94129" x="1741488" y="5965825"/>
          <p14:tracePt t="94159" x="1812925" y="5983288"/>
          <p14:tracePt t="94192" x="1857375" y="5983288"/>
          <p14:tracePt t="94222" x="1901825" y="5983288"/>
          <p14:tracePt t="94255" x="1938338" y="5983288"/>
          <p14:tracePt t="94289" x="2000250" y="5983288"/>
          <p14:tracePt t="94322" x="2017713" y="5983288"/>
          <p14:tracePt t="94411" x="2036763" y="5992813"/>
          <p14:tracePt t="94442" x="2054225" y="6000750"/>
          <p14:tracePt t="94472" x="2081213" y="6000750"/>
          <p14:tracePt t="94505" x="2152650" y="6000750"/>
          <p14:tracePt t="94538" x="2214563" y="6010275"/>
          <p14:tracePt t="94572" x="2295525" y="6010275"/>
          <p14:tracePt t="94581" x="2322513" y="6010275"/>
          <p14:tracePt t="94612" x="2339975" y="6010275"/>
          <p14:tracePt t="94646" x="2357438" y="6010275"/>
          <p14:tracePt t="94676" x="2384425" y="6000750"/>
          <p14:tracePt t="94708" x="2393950" y="5983288"/>
          <p14:tracePt t="94755" x="2393950" y="5965825"/>
          <p14:tracePt t="94789" x="2393950" y="5911850"/>
          <p14:tracePt t="94822" x="2347913" y="5884863"/>
          <p14:tracePt t="94862" x="2330450" y="5867400"/>
          <p14:tracePt t="94908" x="2330450" y="5849938"/>
          <p14:tracePt t="94942" x="2312988" y="5849938"/>
          <p14:tracePt t="95055" x="2286000" y="5849938"/>
          <p14:tracePt t="95088" x="2276475" y="5849938"/>
          <p14:tracePt t="95128" x="2259013" y="5849938"/>
          <p14:tracePt t="95192" x="2224088" y="5849938"/>
          <p14:tracePt t="95322" x="2214563" y="5857875"/>
          <p14:tracePt t="95372" x="2205038" y="5857875"/>
          <p14:tracePt t="95425" x="2197100" y="5857875"/>
          <p14:tracePt t="95459" x="2170113" y="5867400"/>
          <p14:tracePt t="95489" x="2152650" y="5876925"/>
          <p14:tracePt t="95675" x="2143125" y="5884863"/>
          <p14:tracePt t="95708" x="2125663" y="5903913"/>
          <p14:tracePt t="95738" x="2116138" y="5929313"/>
          <p14:tracePt t="96522" x="2116138" y="5938838"/>
          <p14:tracePt t="98192" x="2160588" y="5884863"/>
          <p14:tracePt t="98222" x="2527300" y="5822950"/>
          <p14:tracePt t="98255" x="2946400" y="5795963"/>
          <p14:tracePt t="98290" x="3205163" y="5768975"/>
          <p14:tracePt t="98322" x="3259138" y="5768975"/>
          <p14:tracePt t="98539" x="3303588" y="5751513"/>
          <p14:tracePt t="98572" x="3536950" y="5724525"/>
          <p14:tracePt t="98606" x="3697288" y="5724525"/>
          <p14:tracePt t="98630" x="3822700" y="5715000"/>
          <p14:tracePt t="98660" x="4089400" y="5697538"/>
          <p14:tracePt t="98692" x="4741863" y="5662613"/>
          <p14:tracePt t="98722" x="5232400" y="5591175"/>
          <p14:tracePt t="98755" x="5268913" y="5591175"/>
          <p14:tracePt t="98839" x="5295900" y="5581650"/>
          <p14:tracePt t="98863" x="5340350" y="5572125"/>
          <p14:tracePt t="98896" x="5446713" y="5537200"/>
          <p14:tracePt t="98926" x="5492750" y="5500688"/>
          <p14:tracePt t="98959" x="5510213" y="5448300"/>
          <p14:tracePt t="99006" x="5518150" y="5429250"/>
          <p14:tracePt t="99039" x="5537200" y="5394325"/>
          <p14:tracePt t="99072" x="5537200" y="5357813"/>
          <p14:tracePt t="99097" x="5545138" y="5268913"/>
          <p14:tracePt t="99129" x="5564188" y="5207000"/>
          <p14:tracePt t="99163" x="5564188" y="5187950"/>
          <p14:tracePt t="99209" x="5564188" y="5170488"/>
          <p14:tracePt t="99239" x="5564188" y="5162550"/>
          <p14:tracePt t="99459" x="5581650" y="5108575"/>
          <p14:tracePt t="99489" x="5581650" y="4983163"/>
          <p14:tracePt t="99522" x="5581650" y="4849813"/>
          <p14:tracePt t="99556" x="5581650" y="4778375"/>
          <p14:tracePt t="99589" x="5581650" y="4751388"/>
          <p14:tracePt t="99692" x="5564188" y="4751388"/>
          <p14:tracePt t="99722" x="5564188" y="4759325"/>
          <p14:tracePt t="99839" x="5572125" y="4741863"/>
          <p14:tracePt t="99863" x="5581650" y="4706938"/>
          <p14:tracePt t="99912" x="5581650" y="4697413"/>
          <p14:tracePt t="100022" x="5589588" y="4741863"/>
          <p14:tracePt t="100056" x="5589588" y="4805363"/>
          <p14:tracePt t="100089" x="5599113" y="4911725"/>
          <p14:tracePt t="100122" x="5616575" y="4992688"/>
          <p14:tracePt t="100146" x="5626100" y="5010150"/>
          <p14:tracePt t="100177" x="5643563" y="5027613"/>
          <p14:tracePt t="100209" x="5680075" y="5027613"/>
          <p14:tracePt t="100239" x="5732463" y="5010150"/>
          <p14:tracePt t="100258" x="5795963" y="4983163"/>
          <p14:tracePt t="100290" x="5973763" y="4902200"/>
          <p14:tracePt t="100322" x="6064250" y="4849813"/>
          <p14:tracePt t="100347" x="6072188" y="4840288"/>
          <p14:tracePt t="100412" x="6081713" y="4813300"/>
          <p14:tracePt t="100443" x="6108700" y="4805363"/>
          <p14:tracePt t="100676" x="6143625" y="4805363"/>
          <p14:tracePt t="100709" x="6180138" y="4805363"/>
          <p14:tracePt t="100739" x="6207125" y="4805363"/>
          <p14:tracePt t="100926" x="6207125" y="4795838"/>
          <p14:tracePt t="100959" x="6207125" y="4786313"/>
          <p14:tracePt t="101426" x="6269038" y="4786313"/>
          <p14:tracePt t="101459" x="6500813" y="4768850"/>
          <p14:tracePt t="101489" x="6581775" y="4768850"/>
          <p14:tracePt t="101522" x="6697663" y="4759325"/>
          <p14:tracePt t="101556" x="6732588" y="4759325"/>
          <p14:tracePt t="101589" x="6786563" y="4759325"/>
          <p14:tracePt t="101622" x="6831013" y="4759325"/>
          <p14:tracePt t="101663" x="6858000" y="4751388"/>
          <p14:tracePt t="101879" x="6858000" y="4724400"/>
          <p14:tracePt t="102879" x="6858000" y="4741863"/>
          <p14:tracePt t="103073" x="6742113" y="4751388"/>
          <p14:tracePt t="103106" x="6527800" y="4768850"/>
          <p14:tracePt t="103130" x="6357938" y="4778375"/>
          <p14:tracePt t="103163" x="6170613" y="4805363"/>
          <p14:tracePt t="103194" x="6089650" y="4840288"/>
          <p14:tracePt t="103223" x="6064250" y="4849813"/>
          <p14:tracePt t="103256" x="6054725" y="4849813"/>
          <p14:tracePt t="103306" x="6045200" y="4867275"/>
          <p14:tracePt t="103340" x="5983288" y="4921250"/>
          <p14:tracePt t="103373" x="5973763" y="4956175"/>
          <p14:tracePt t="103396" x="5946775" y="5000625"/>
          <p14:tracePt t="103427" x="5946775" y="5010150"/>
          <p14:tracePt t="103459" x="5946775" y="5037138"/>
          <p14:tracePt t="103523" x="5965825" y="5054600"/>
          <p14:tracePt t="103556" x="5992813" y="5064125"/>
          <p14:tracePt t="103589" x="6072188" y="5108575"/>
          <p14:tracePt t="103623" x="6126163" y="5187950"/>
          <p14:tracePt t="103679" x="6153150" y="5197475"/>
          <p14:tracePt t="103710" x="6180138" y="5214938"/>
          <p14:tracePt t="103740" x="6197600" y="5224463"/>
          <p14:tracePt t="103758" x="6207125" y="5224463"/>
          <p14:tracePt t="103790" x="6259513" y="5224463"/>
          <p14:tracePt t="103823" x="6323013" y="5180013"/>
          <p14:tracePt t="103856" x="6394450" y="5143500"/>
          <p14:tracePt t="103880" x="6421438" y="5091113"/>
          <p14:tracePt t="103910" x="6421438" y="5037138"/>
          <p14:tracePt t="103943" x="6402388" y="4992688"/>
          <p14:tracePt t="103990" x="6394450" y="4992688"/>
          <p14:tracePt t="104623" x="6394450" y="4983163"/>
        </p14:tracePtLst>
      </p14:laserTrace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Main Boolean operations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55838"/>
            <a:ext cx="8228012" cy="469550"/>
          </a:xfrm>
        </p:spPr>
        <p:txBody>
          <a:bodyPr/>
          <a:lstStyle/>
          <a:p>
            <a:pPr marL="342900" indent="-342900">
              <a:buFont typeface="Arial" pitchFamily="34" charset="0"/>
              <a:buChar char="•"/>
            </a:pPr>
            <a:r>
              <a:rPr lang="en-US" sz="2200" dirty="0" smtClean="0"/>
              <a:t>OR (or Boolean addition)</a:t>
            </a:r>
          </a:p>
        </p:txBody>
      </p:sp>
      <p:sp>
        <p:nvSpPr>
          <p:cNvPr id="24" name="Rectangle 23"/>
          <p:cNvSpPr/>
          <p:nvPr/>
        </p:nvSpPr>
        <p:spPr>
          <a:xfrm>
            <a:off x="2715614" y="2161007"/>
            <a:ext cx="631904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 err="1" smtClean="0"/>
              <a:t>x+y</a:t>
            </a:r>
            <a:endParaRPr lang="en-US" sz="2200" dirty="0"/>
          </a:p>
        </p:txBody>
      </p:sp>
      <p:grpSp>
        <p:nvGrpSpPr>
          <p:cNvPr id="6" name="Group 5"/>
          <p:cNvGrpSpPr/>
          <p:nvPr/>
        </p:nvGrpSpPr>
        <p:grpSpPr>
          <a:xfrm>
            <a:off x="1092745" y="1977838"/>
            <a:ext cx="1626546" cy="865683"/>
            <a:chOff x="822885" y="1708888"/>
            <a:chExt cx="1626546" cy="865683"/>
          </a:xfrm>
        </p:grpSpPr>
        <p:sp>
          <p:nvSpPr>
            <p:cNvPr id="19" name="Flowchart: Delay 18"/>
            <p:cNvSpPr/>
            <p:nvPr/>
          </p:nvSpPr>
          <p:spPr bwMode="auto">
            <a:xfrm flipH="1">
              <a:off x="1451254" y="1719213"/>
              <a:ext cx="632999" cy="820453"/>
            </a:xfrm>
            <a:custGeom>
              <a:avLst/>
              <a:gdLst>
                <a:gd name="connsiteX0" fmla="*/ 1667 w 10000"/>
                <a:gd name="connsiteY0" fmla="*/ 0 h 10000"/>
                <a:gd name="connsiteX1" fmla="*/ 10000 w 10000"/>
                <a:gd name="connsiteY1" fmla="*/ 0 h 10000"/>
                <a:gd name="connsiteX2" fmla="*/ 8333 w 10000"/>
                <a:gd name="connsiteY2" fmla="*/ 5000 h 10000"/>
                <a:gd name="connsiteX3" fmla="*/ 10000 w 10000"/>
                <a:gd name="connsiteY3" fmla="*/ 10000 h 10000"/>
                <a:gd name="connsiteX4" fmla="*/ 1667 w 10000"/>
                <a:gd name="connsiteY4" fmla="*/ 10000 h 10000"/>
                <a:gd name="connsiteX5" fmla="*/ 0 w 10000"/>
                <a:gd name="connsiteY5" fmla="*/ 5000 h 10000"/>
                <a:gd name="connsiteX6" fmla="*/ 1667 w 10000"/>
                <a:gd name="connsiteY6" fmla="*/ 0 h 10000"/>
                <a:gd name="connsiteX0" fmla="*/ 3276 w 10041"/>
                <a:gd name="connsiteY0" fmla="*/ 0 h 10023"/>
                <a:gd name="connsiteX1" fmla="*/ 10041 w 10041"/>
                <a:gd name="connsiteY1" fmla="*/ 23 h 10023"/>
                <a:gd name="connsiteX2" fmla="*/ 8374 w 10041"/>
                <a:gd name="connsiteY2" fmla="*/ 5023 h 10023"/>
                <a:gd name="connsiteX3" fmla="*/ 10041 w 10041"/>
                <a:gd name="connsiteY3" fmla="*/ 10023 h 10023"/>
                <a:gd name="connsiteX4" fmla="*/ 1708 w 10041"/>
                <a:gd name="connsiteY4" fmla="*/ 10023 h 10023"/>
                <a:gd name="connsiteX5" fmla="*/ 41 w 10041"/>
                <a:gd name="connsiteY5" fmla="*/ 5023 h 10023"/>
                <a:gd name="connsiteX6" fmla="*/ 3276 w 10041"/>
                <a:gd name="connsiteY6" fmla="*/ 0 h 10023"/>
                <a:gd name="connsiteX0" fmla="*/ 3237 w 10002"/>
                <a:gd name="connsiteY0" fmla="*/ 0 h 10070"/>
                <a:gd name="connsiteX1" fmla="*/ 10002 w 10002"/>
                <a:gd name="connsiteY1" fmla="*/ 23 h 10070"/>
                <a:gd name="connsiteX2" fmla="*/ 8335 w 10002"/>
                <a:gd name="connsiteY2" fmla="*/ 5023 h 10070"/>
                <a:gd name="connsiteX3" fmla="*/ 10002 w 10002"/>
                <a:gd name="connsiteY3" fmla="*/ 10023 h 10070"/>
                <a:gd name="connsiteX4" fmla="*/ 3656 w 10002"/>
                <a:gd name="connsiteY4" fmla="*/ 10070 h 10070"/>
                <a:gd name="connsiteX5" fmla="*/ 2 w 10002"/>
                <a:gd name="connsiteY5" fmla="*/ 5023 h 10070"/>
                <a:gd name="connsiteX6" fmla="*/ 3237 w 10002"/>
                <a:gd name="connsiteY6" fmla="*/ 0 h 10070"/>
                <a:gd name="connsiteX0" fmla="*/ 3237 w 10002"/>
                <a:gd name="connsiteY0" fmla="*/ 0 h 10070"/>
                <a:gd name="connsiteX1" fmla="*/ 10002 w 10002"/>
                <a:gd name="connsiteY1" fmla="*/ 23 h 10070"/>
                <a:gd name="connsiteX2" fmla="*/ 7439 w 10002"/>
                <a:gd name="connsiteY2" fmla="*/ 5023 h 10070"/>
                <a:gd name="connsiteX3" fmla="*/ 10002 w 10002"/>
                <a:gd name="connsiteY3" fmla="*/ 10023 h 10070"/>
                <a:gd name="connsiteX4" fmla="*/ 3656 w 10002"/>
                <a:gd name="connsiteY4" fmla="*/ 10070 h 10070"/>
                <a:gd name="connsiteX5" fmla="*/ 2 w 10002"/>
                <a:gd name="connsiteY5" fmla="*/ 5023 h 10070"/>
                <a:gd name="connsiteX6" fmla="*/ 3237 w 10002"/>
                <a:gd name="connsiteY6" fmla="*/ 0 h 10070"/>
                <a:gd name="connsiteX0" fmla="*/ 2761 w 9526"/>
                <a:gd name="connsiteY0" fmla="*/ 0 h 10070"/>
                <a:gd name="connsiteX1" fmla="*/ 9526 w 9526"/>
                <a:gd name="connsiteY1" fmla="*/ 23 h 10070"/>
                <a:gd name="connsiteX2" fmla="*/ 6963 w 9526"/>
                <a:gd name="connsiteY2" fmla="*/ 5023 h 10070"/>
                <a:gd name="connsiteX3" fmla="*/ 9526 w 9526"/>
                <a:gd name="connsiteY3" fmla="*/ 10023 h 10070"/>
                <a:gd name="connsiteX4" fmla="*/ 3180 w 9526"/>
                <a:gd name="connsiteY4" fmla="*/ 10070 h 10070"/>
                <a:gd name="connsiteX5" fmla="*/ 2 w 9526"/>
                <a:gd name="connsiteY5" fmla="*/ 5023 h 10070"/>
                <a:gd name="connsiteX6" fmla="*/ 2761 w 9526"/>
                <a:gd name="connsiteY6" fmla="*/ 0 h 10070"/>
                <a:gd name="connsiteX0" fmla="*/ 2898 w 10000"/>
                <a:gd name="connsiteY0" fmla="*/ 0 h 10000"/>
                <a:gd name="connsiteX1" fmla="*/ 10000 w 10000"/>
                <a:gd name="connsiteY1" fmla="*/ 23 h 10000"/>
                <a:gd name="connsiteX2" fmla="*/ 7309 w 10000"/>
                <a:gd name="connsiteY2" fmla="*/ 4988 h 10000"/>
                <a:gd name="connsiteX3" fmla="*/ 10000 w 10000"/>
                <a:gd name="connsiteY3" fmla="*/ 9953 h 10000"/>
                <a:gd name="connsiteX4" fmla="*/ 3338 w 10000"/>
                <a:gd name="connsiteY4" fmla="*/ 10000 h 10000"/>
                <a:gd name="connsiteX5" fmla="*/ 2 w 10000"/>
                <a:gd name="connsiteY5" fmla="*/ 4988 h 10000"/>
                <a:gd name="connsiteX6" fmla="*/ 2898 w 10000"/>
                <a:gd name="connsiteY6" fmla="*/ 0 h 10000"/>
                <a:gd name="connsiteX0" fmla="*/ 4522 w 10008"/>
                <a:gd name="connsiteY0" fmla="*/ 0 h 10000"/>
                <a:gd name="connsiteX1" fmla="*/ 10008 w 10008"/>
                <a:gd name="connsiteY1" fmla="*/ 23 h 10000"/>
                <a:gd name="connsiteX2" fmla="*/ 7317 w 10008"/>
                <a:gd name="connsiteY2" fmla="*/ 4988 h 10000"/>
                <a:gd name="connsiteX3" fmla="*/ 10008 w 10008"/>
                <a:gd name="connsiteY3" fmla="*/ 9953 h 10000"/>
                <a:gd name="connsiteX4" fmla="*/ 3346 w 10008"/>
                <a:gd name="connsiteY4" fmla="*/ 10000 h 10000"/>
                <a:gd name="connsiteX5" fmla="*/ 10 w 10008"/>
                <a:gd name="connsiteY5" fmla="*/ 4988 h 10000"/>
                <a:gd name="connsiteX6" fmla="*/ 4522 w 10008"/>
                <a:gd name="connsiteY6" fmla="*/ 0 h 10000"/>
                <a:gd name="connsiteX0" fmla="*/ 4518 w 10004"/>
                <a:gd name="connsiteY0" fmla="*/ 0 h 10000"/>
                <a:gd name="connsiteX1" fmla="*/ 10004 w 10004"/>
                <a:gd name="connsiteY1" fmla="*/ 23 h 10000"/>
                <a:gd name="connsiteX2" fmla="*/ 7313 w 10004"/>
                <a:gd name="connsiteY2" fmla="*/ 4988 h 10000"/>
                <a:gd name="connsiteX3" fmla="*/ 10004 w 10004"/>
                <a:gd name="connsiteY3" fmla="*/ 9953 h 10000"/>
                <a:gd name="connsiteX4" fmla="*/ 5516 w 10004"/>
                <a:gd name="connsiteY4" fmla="*/ 10000 h 10000"/>
                <a:gd name="connsiteX5" fmla="*/ 6 w 10004"/>
                <a:gd name="connsiteY5" fmla="*/ 4988 h 10000"/>
                <a:gd name="connsiteX6" fmla="*/ 4518 w 10004"/>
                <a:gd name="connsiteY6" fmla="*/ 0 h 10000"/>
                <a:gd name="connsiteX0" fmla="*/ 4530 w 10016"/>
                <a:gd name="connsiteY0" fmla="*/ 0 h 10047"/>
                <a:gd name="connsiteX1" fmla="*/ 10016 w 10016"/>
                <a:gd name="connsiteY1" fmla="*/ 23 h 10047"/>
                <a:gd name="connsiteX2" fmla="*/ 7325 w 10016"/>
                <a:gd name="connsiteY2" fmla="*/ 4988 h 10047"/>
                <a:gd name="connsiteX3" fmla="*/ 10016 w 10016"/>
                <a:gd name="connsiteY3" fmla="*/ 9953 h 10047"/>
                <a:gd name="connsiteX4" fmla="*/ 6439 w 10016"/>
                <a:gd name="connsiteY4" fmla="*/ 10047 h 10047"/>
                <a:gd name="connsiteX5" fmla="*/ 18 w 10016"/>
                <a:gd name="connsiteY5" fmla="*/ 4988 h 10047"/>
                <a:gd name="connsiteX6" fmla="*/ 4530 w 10016"/>
                <a:gd name="connsiteY6" fmla="*/ 0 h 10047"/>
                <a:gd name="connsiteX0" fmla="*/ 5602 w 10001"/>
                <a:gd name="connsiteY0" fmla="*/ 0 h 10024"/>
                <a:gd name="connsiteX1" fmla="*/ 10001 w 10001"/>
                <a:gd name="connsiteY1" fmla="*/ 0 h 10024"/>
                <a:gd name="connsiteX2" fmla="*/ 7310 w 10001"/>
                <a:gd name="connsiteY2" fmla="*/ 4965 h 10024"/>
                <a:gd name="connsiteX3" fmla="*/ 10001 w 10001"/>
                <a:gd name="connsiteY3" fmla="*/ 9930 h 10024"/>
                <a:gd name="connsiteX4" fmla="*/ 6424 w 10001"/>
                <a:gd name="connsiteY4" fmla="*/ 10024 h 10024"/>
                <a:gd name="connsiteX5" fmla="*/ 3 w 10001"/>
                <a:gd name="connsiteY5" fmla="*/ 4965 h 10024"/>
                <a:gd name="connsiteX6" fmla="*/ 5602 w 10001"/>
                <a:gd name="connsiteY6" fmla="*/ 0 h 10024"/>
                <a:gd name="connsiteX0" fmla="*/ 6158 w 9999"/>
                <a:gd name="connsiteY0" fmla="*/ 0 h 10024"/>
                <a:gd name="connsiteX1" fmla="*/ 9999 w 9999"/>
                <a:gd name="connsiteY1" fmla="*/ 0 h 10024"/>
                <a:gd name="connsiteX2" fmla="*/ 7308 w 9999"/>
                <a:gd name="connsiteY2" fmla="*/ 4965 h 10024"/>
                <a:gd name="connsiteX3" fmla="*/ 9999 w 9999"/>
                <a:gd name="connsiteY3" fmla="*/ 9930 h 10024"/>
                <a:gd name="connsiteX4" fmla="*/ 6422 w 9999"/>
                <a:gd name="connsiteY4" fmla="*/ 10024 h 10024"/>
                <a:gd name="connsiteX5" fmla="*/ 1 w 9999"/>
                <a:gd name="connsiteY5" fmla="*/ 4965 h 10024"/>
                <a:gd name="connsiteX6" fmla="*/ 6158 w 9999"/>
                <a:gd name="connsiteY6" fmla="*/ 0 h 10024"/>
                <a:gd name="connsiteX0" fmla="*/ 6159 w 10000"/>
                <a:gd name="connsiteY0" fmla="*/ 0 h 10000"/>
                <a:gd name="connsiteX1" fmla="*/ 10000 w 10000"/>
                <a:gd name="connsiteY1" fmla="*/ 0 h 10000"/>
                <a:gd name="connsiteX2" fmla="*/ 7309 w 10000"/>
                <a:gd name="connsiteY2" fmla="*/ 4953 h 10000"/>
                <a:gd name="connsiteX3" fmla="*/ 10000 w 10000"/>
                <a:gd name="connsiteY3" fmla="*/ 9906 h 10000"/>
                <a:gd name="connsiteX4" fmla="*/ 6423 w 10000"/>
                <a:gd name="connsiteY4" fmla="*/ 10000 h 10000"/>
                <a:gd name="connsiteX5" fmla="*/ 1 w 10000"/>
                <a:gd name="connsiteY5" fmla="*/ 4953 h 10000"/>
                <a:gd name="connsiteX6" fmla="*/ 6159 w 10000"/>
                <a:gd name="connsiteY6" fmla="*/ 0 h 10000"/>
                <a:gd name="connsiteX0" fmla="*/ 6159 w 10000"/>
                <a:gd name="connsiteY0" fmla="*/ 0 h 10000"/>
                <a:gd name="connsiteX1" fmla="*/ 10000 w 10000"/>
                <a:gd name="connsiteY1" fmla="*/ 0 h 10000"/>
                <a:gd name="connsiteX2" fmla="*/ 7309 w 10000"/>
                <a:gd name="connsiteY2" fmla="*/ 4953 h 10000"/>
                <a:gd name="connsiteX3" fmla="*/ 10000 w 10000"/>
                <a:gd name="connsiteY3" fmla="*/ 9906 h 10000"/>
                <a:gd name="connsiteX4" fmla="*/ 6423 w 10000"/>
                <a:gd name="connsiteY4" fmla="*/ 10000 h 10000"/>
                <a:gd name="connsiteX5" fmla="*/ 1 w 10000"/>
                <a:gd name="connsiteY5" fmla="*/ 4953 h 10000"/>
                <a:gd name="connsiteX6" fmla="*/ 6159 w 10000"/>
                <a:gd name="connsiteY6" fmla="*/ 0 h 10000"/>
                <a:gd name="connsiteX0" fmla="*/ 6159 w 10000"/>
                <a:gd name="connsiteY0" fmla="*/ 0 h 10000"/>
                <a:gd name="connsiteX1" fmla="*/ 10000 w 10000"/>
                <a:gd name="connsiteY1" fmla="*/ 0 h 10000"/>
                <a:gd name="connsiteX2" fmla="*/ 7309 w 10000"/>
                <a:gd name="connsiteY2" fmla="*/ 4953 h 10000"/>
                <a:gd name="connsiteX3" fmla="*/ 10000 w 10000"/>
                <a:gd name="connsiteY3" fmla="*/ 9906 h 10000"/>
                <a:gd name="connsiteX4" fmla="*/ 6423 w 10000"/>
                <a:gd name="connsiteY4" fmla="*/ 10000 h 10000"/>
                <a:gd name="connsiteX5" fmla="*/ 1 w 10000"/>
                <a:gd name="connsiteY5" fmla="*/ 4953 h 10000"/>
                <a:gd name="connsiteX6" fmla="*/ 6159 w 10000"/>
                <a:gd name="connsiteY6" fmla="*/ 0 h 10000"/>
                <a:gd name="connsiteX0" fmla="*/ 6159 w 10000"/>
                <a:gd name="connsiteY0" fmla="*/ 0 h 10000"/>
                <a:gd name="connsiteX1" fmla="*/ 10000 w 10000"/>
                <a:gd name="connsiteY1" fmla="*/ 0 h 10000"/>
                <a:gd name="connsiteX2" fmla="*/ 7309 w 10000"/>
                <a:gd name="connsiteY2" fmla="*/ 4953 h 10000"/>
                <a:gd name="connsiteX3" fmla="*/ 10000 w 10000"/>
                <a:gd name="connsiteY3" fmla="*/ 9906 h 10000"/>
                <a:gd name="connsiteX4" fmla="*/ 6423 w 10000"/>
                <a:gd name="connsiteY4" fmla="*/ 10000 h 10000"/>
                <a:gd name="connsiteX5" fmla="*/ 1 w 10000"/>
                <a:gd name="connsiteY5" fmla="*/ 4953 h 10000"/>
                <a:gd name="connsiteX6" fmla="*/ 6159 w 10000"/>
                <a:gd name="connsiteY6" fmla="*/ 0 h 10000"/>
                <a:gd name="connsiteX0" fmla="*/ 6159 w 10000"/>
                <a:gd name="connsiteY0" fmla="*/ 0 h 10000"/>
                <a:gd name="connsiteX1" fmla="*/ 10000 w 10000"/>
                <a:gd name="connsiteY1" fmla="*/ 0 h 10000"/>
                <a:gd name="connsiteX2" fmla="*/ 7309 w 10000"/>
                <a:gd name="connsiteY2" fmla="*/ 4953 h 10000"/>
                <a:gd name="connsiteX3" fmla="*/ 10000 w 10000"/>
                <a:gd name="connsiteY3" fmla="*/ 9906 h 10000"/>
                <a:gd name="connsiteX4" fmla="*/ 6423 w 10000"/>
                <a:gd name="connsiteY4" fmla="*/ 10000 h 10000"/>
                <a:gd name="connsiteX5" fmla="*/ 1 w 10000"/>
                <a:gd name="connsiteY5" fmla="*/ 4953 h 10000"/>
                <a:gd name="connsiteX6" fmla="*/ 6159 w 10000"/>
                <a:gd name="connsiteY6" fmla="*/ 0 h 10000"/>
                <a:gd name="connsiteX0" fmla="*/ 6159 w 10000"/>
                <a:gd name="connsiteY0" fmla="*/ 0 h 10000"/>
                <a:gd name="connsiteX1" fmla="*/ 10000 w 10000"/>
                <a:gd name="connsiteY1" fmla="*/ 0 h 10000"/>
                <a:gd name="connsiteX2" fmla="*/ 7309 w 10000"/>
                <a:gd name="connsiteY2" fmla="*/ 4953 h 10000"/>
                <a:gd name="connsiteX3" fmla="*/ 10000 w 10000"/>
                <a:gd name="connsiteY3" fmla="*/ 9906 h 10000"/>
                <a:gd name="connsiteX4" fmla="*/ 6423 w 10000"/>
                <a:gd name="connsiteY4" fmla="*/ 10000 h 10000"/>
                <a:gd name="connsiteX5" fmla="*/ 1 w 10000"/>
                <a:gd name="connsiteY5" fmla="*/ 4953 h 10000"/>
                <a:gd name="connsiteX6" fmla="*/ 6159 w 10000"/>
                <a:gd name="connsiteY6" fmla="*/ 0 h 10000"/>
                <a:gd name="connsiteX0" fmla="*/ 5924 w 9765"/>
                <a:gd name="connsiteY0" fmla="*/ 0 h 10000"/>
                <a:gd name="connsiteX1" fmla="*/ 9765 w 9765"/>
                <a:gd name="connsiteY1" fmla="*/ 0 h 10000"/>
                <a:gd name="connsiteX2" fmla="*/ 7074 w 9765"/>
                <a:gd name="connsiteY2" fmla="*/ 4953 h 10000"/>
                <a:gd name="connsiteX3" fmla="*/ 9765 w 9765"/>
                <a:gd name="connsiteY3" fmla="*/ 9906 h 10000"/>
                <a:gd name="connsiteX4" fmla="*/ 6188 w 9765"/>
                <a:gd name="connsiteY4" fmla="*/ 10000 h 10000"/>
                <a:gd name="connsiteX5" fmla="*/ 1 w 9765"/>
                <a:gd name="connsiteY5" fmla="*/ 4953 h 10000"/>
                <a:gd name="connsiteX6" fmla="*/ 5924 w 9765"/>
                <a:gd name="connsiteY6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765" h="10000">
                  <a:moveTo>
                    <a:pt x="5924" y="0"/>
                  </a:moveTo>
                  <a:lnTo>
                    <a:pt x="9765" y="0"/>
                  </a:lnTo>
                  <a:cubicBezTo>
                    <a:pt x="8827" y="232"/>
                    <a:pt x="7074" y="2218"/>
                    <a:pt x="7074" y="4953"/>
                  </a:cubicBezTo>
                  <a:cubicBezTo>
                    <a:pt x="7074" y="7689"/>
                    <a:pt x="8769" y="9558"/>
                    <a:pt x="9765" y="9906"/>
                  </a:cubicBezTo>
                  <a:lnTo>
                    <a:pt x="6188" y="10000"/>
                  </a:lnTo>
                  <a:cubicBezTo>
                    <a:pt x="2576" y="10046"/>
                    <a:pt x="45" y="6620"/>
                    <a:pt x="1" y="4953"/>
                  </a:cubicBezTo>
                  <a:cubicBezTo>
                    <a:pt x="-43" y="3286"/>
                    <a:pt x="1755" y="0"/>
                    <a:pt x="5924" y="0"/>
                  </a:cubicBezTo>
                  <a:close/>
                </a:path>
              </a:pathLst>
            </a:custGeom>
            <a:solidFill>
              <a:schemeClr val="bg2">
                <a:lumMod val="40000"/>
                <a:lumOff val="60000"/>
              </a:schemeClr>
            </a:solidFill>
            <a:ln>
              <a:solidFill>
                <a:schemeClr val="bg2">
                  <a:lumMod val="75000"/>
                </a:schemeClr>
              </a:solidFill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>
                <a:solidFill>
                  <a:schemeClr val="dk1"/>
                </a:solidFill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822885" y="1708888"/>
              <a:ext cx="325730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dirty="0" smtClean="0"/>
                <a:t>x</a:t>
              </a:r>
              <a:endParaRPr lang="en-US" sz="2200" dirty="0"/>
            </a:p>
          </p:txBody>
        </p:sp>
        <p:cxnSp>
          <p:nvCxnSpPr>
            <p:cNvPr id="21" name="Straight Connector 20"/>
            <p:cNvCxnSpPr>
              <a:stCxn id="20" idx="3"/>
            </p:cNvCxnSpPr>
            <p:nvPr/>
          </p:nvCxnSpPr>
          <p:spPr bwMode="auto">
            <a:xfrm>
              <a:off x="1148615" y="1924332"/>
              <a:ext cx="428369" cy="0"/>
            </a:xfrm>
            <a:prstGeom prst="line">
              <a:avLst/>
            </a:prstGeom>
            <a:solidFill>
              <a:schemeClr val="bg1"/>
            </a:solidFill>
            <a:ln w="28575" cap="flat" cmpd="sng" algn="ctr">
              <a:solidFill>
                <a:schemeClr val="tx2">
                  <a:lumMod val="50000"/>
                </a:schemeClr>
              </a:solidFill>
              <a:prstDash val="solid"/>
              <a:round/>
              <a:headEnd type="none" w="med" len="med"/>
              <a:tailEnd type="oval" w="med" len="med"/>
            </a:ln>
            <a:effectLst/>
          </p:spPr>
        </p:cxnSp>
        <p:sp>
          <p:nvSpPr>
            <p:cNvPr id="22" name="Rectangle 21"/>
            <p:cNvSpPr/>
            <p:nvPr/>
          </p:nvSpPr>
          <p:spPr>
            <a:xfrm>
              <a:off x="822885" y="2143684"/>
              <a:ext cx="325730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dirty="0"/>
                <a:t>y</a:t>
              </a:r>
            </a:p>
          </p:txBody>
        </p:sp>
        <p:cxnSp>
          <p:nvCxnSpPr>
            <p:cNvPr id="23" name="Straight Connector 22"/>
            <p:cNvCxnSpPr>
              <a:stCxn id="22" idx="3"/>
            </p:cNvCxnSpPr>
            <p:nvPr/>
          </p:nvCxnSpPr>
          <p:spPr bwMode="auto">
            <a:xfrm>
              <a:off x="1148615" y="2359128"/>
              <a:ext cx="428369" cy="0"/>
            </a:xfrm>
            <a:prstGeom prst="line">
              <a:avLst/>
            </a:prstGeom>
            <a:solidFill>
              <a:schemeClr val="bg1"/>
            </a:solidFill>
            <a:ln w="28575" cap="flat" cmpd="sng" algn="ctr">
              <a:solidFill>
                <a:schemeClr val="tx2">
                  <a:lumMod val="50000"/>
                </a:schemeClr>
              </a:solidFill>
              <a:prstDash val="solid"/>
              <a:round/>
              <a:headEnd type="none" w="med" len="med"/>
              <a:tailEnd type="oval" w="med" len="med"/>
            </a:ln>
            <a:effectLst/>
          </p:spPr>
        </p:cxnSp>
        <p:cxnSp>
          <p:nvCxnSpPr>
            <p:cNvPr id="25" name="Straight Connector 24"/>
            <p:cNvCxnSpPr/>
            <p:nvPr/>
          </p:nvCxnSpPr>
          <p:spPr bwMode="auto">
            <a:xfrm flipH="1">
              <a:off x="2109837" y="2125630"/>
              <a:ext cx="339594" cy="0"/>
            </a:xfrm>
            <a:prstGeom prst="line">
              <a:avLst/>
            </a:prstGeom>
            <a:solidFill>
              <a:schemeClr val="bg1"/>
            </a:solidFill>
            <a:ln w="28575" cap="flat" cmpd="sng" algn="ctr">
              <a:solidFill>
                <a:schemeClr val="tx2">
                  <a:lumMod val="50000"/>
                </a:schemeClr>
              </a:solidFill>
              <a:prstDash val="solid"/>
              <a:round/>
              <a:headEnd type="none" w="lg" len="lg"/>
              <a:tailEnd type="oval" w="med" len="med"/>
            </a:ln>
            <a:effectLst/>
          </p:spPr>
        </p:cxnSp>
      </p:grpSp>
      <p:graphicFrame>
        <p:nvGraphicFramePr>
          <p:cNvPr id="30" name="Table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0707229"/>
              </p:ext>
            </p:extLst>
          </p:nvPr>
        </p:nvGraphicFramePr>
        <p:xfrm>
          <a:off x="5728417" y="1432028"/>
          <a:ext cx="2272554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7518"/>
                <a:gridCol w="757518"/>
                <a:gridCol w="757518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x+y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  <a:endParaRPr lang="en-US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  <a:endParaRPr lang="en-US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kern="1200" dirty="0">
                        <a:solidFill>
                          <a:schemeClr val="dk1"/>
                        </a:solidFill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  <a:endParaRPr lang="en-US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  <a:endParaRPr lang="en-US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kern="1200" dirty="0">
                        <a:solidFill>
                          <a:schemeClr val="dk1"/>
                        </a:solidFill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  <a:endParaRPr lang="en-US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  <a:endParaRPr lang="en-US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kern="1200" dirty="0">
                        <a:solidFill>
                          <a:schemeClr val="dk1"/>
                        </a:solidFill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  <a:endParaRPr lang="en-US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  <a:endParaRPr lang="en-US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kern="1200" dirty="0">
                        <a:solidFill>
                          <a:schemeClr val="dk1"/>
                        </a:solidFill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1" name="TextBox 30"/>
          <p:cNvSpPr txBox="1"/>
          <p:nvPr/>
        </p:nvSpPr>
        <p:spPr>
          <a:xfrm>
            <a:off x="7471365" y="1801812"/>
            <a:ext cx="393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nsolas" pitchFamily="49" charset="0"/>
                <a:cs typeface="Consolas" pitchFamily="49" charset="0"/>
              </a:rPr>
              <a:t>0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7471365" y="2170539"/>
            <a:ext cx="393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nsolas" pitchFamily="49" charset="0"/>
                <a:cs typeface="Consolas" pitchFamily="49" charset="0"/>
              </a:rPr>
              <a:t>1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7471365" y="2539266"/>
            <a:ext cx="393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nsolas" pitchFamily="49" charset="0"/>
                <a:cs typeface="Consolas" pitchFamily="49" charset="0"/>
              </a:rPr>
              <a:t>1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7471365" y="2907994"/>
            <a:ext cx="393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itchFamily="49" charset="0"/>
                <a:cs typeface="Consolas" pitchFamily="49" charset="0"/>
              </a:rPr>
              <a:t>1</a:t>
            </a:r>
            <a:endParaRPr lang="en-US" dirty="0" smtClean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5" name="Content Placeholder 2"/>
          <p:cNvSpPr txBox="1">
            <a:spLocks/>
          </p:cNvSpPr>
          <p:nvPr/>
        </p:nvSpPr>
        <p:spPr bwMode="auto">
          <a:xfrm>
            <a:off x="457200" y="3663186"/>
            <a:ext cx="8228012" cy="469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75000"/>
              </a:spcBef>
              <a:spcAft>
                <a:spcPct val="0"/>
              </a:spcAft>
              <a:defRPr sz="2400" b="0" i="0">
                <a:solidFill>
                  <a:schemeClr val="tx1"/>
                </a:solidFill>
                <a:latin typeface="Neo Sans Intel"/>
                <a:ea typeface="+mn-ea"/>
                <a:cs typeface="Neo Sans Intel"/>
              </a:defRPr>
            </a:lvl1pPr>
            <a:lvl2pPr marL="185738" indent="-184150" algn="l" rtl="0" eaLnBrk="1" fontAlgn="base" hangingPunct="1">
              <a:spcBef>
                <a:spcPct val="40000"/>
              </a:spcBef>
              <a:spcAft>
                <a:spcPct val="0"/>
              </a:spcAft>
              <a:buClr>
                <a:schemeClr val="tx1"/>
              </a:buClr>
              <a:buFont typeface="Times" pitchFamily="18" charset="0"/>
              <a:buChar char="•"/>
              <a:defRPr sz="2200" b="0" i="0">
                <a:solidFill>
                  <a:schemeClr val="tx1"/>
                </a:solidFill>
                <a:latin typeface="Neo Sans Intel"/>
                <a:cs typeface="Neo Sans Intel"/>
              </a:defRPr>
            </a:lvl2pPr>
            <a:lvl3pPr marL="414338" indent="-2270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Neo Sans Intel" pitchFamily="34" charset="0"/>
              <a:buChar char="–"/>
              <a:defRPr sz="2000" b="0" i="0">
                <a:solidFill>
                  <a:schemeClr val="tx1"/>
                </a:solidFill>
                <a:latin typeface="Neo Sans Intel"/>
                <a:cs typeface="Neo Sans Intel"/>
              </a:defRPr>
            </a:lvl3pPr>
            <a:lvl4pPr marL="568325" indent="-1524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Neo Sans Intel" pitchFamily="34" charset="0"/>
              <a:buChar char="–"/>
              <a:defRPr sz="1800" b="0" i="0">
                <a:solidFill>
                  <a:schemeClr val="tx1"/>
                </a:solidFill>
                <a:latin typeface="Neo Sans Intel"/>
                <a:cs typeface="Neo Sans Intel"/>
              </a:defRPr>
            </a:lvl4pPr>
            <a:lvl5pPr marL="762000" indent="-1920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–"/>
              <a:defRPr sz="1800" b="0" i="0">
                <a:solidFill>
                  <a:schemeClr val="tx1"/>
                </a:solidFill>
                <a:latin typeface="Neo Sans Intel"/>
                <a:cs typeface="Neo Sans Intel"/>
              </a:defRPr>
            </a:lvl5pPr>
            <a:lvl6pPr marL="1219200" indent="-1920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–"/>
              <a:defRPr sz="1600">
                <a:solidFill>
                  <a:schemeClr val="tx1"/>
                </a:solidFill>
                <a:latin typeface="+mn-lt"/>
                <a:cs typeface="+mn-cs"/>
              </a:defRPr>
            </a:lvl6pPr>
            <a:lvl7pPr marL="1676400" indent="-1920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–"/>
              <a:defRPr sz="1600">
                <a:solidFill>
                  <a:schemeClr val="tx1"/>
                </a:solidFill>
                <a:latin typeface="+mn-lt"/>
                <a:cs typeface="+mn-cs"/>
              </a:defRPr>
            </a:lvl7pPr>
            <a:lvl8pPr marL="2133600" indent="-1920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–"/>
              <a:defRPr sz="1600">
                <a:solidFill>
                  <a:schemeClr val="tx1"/>
                </a:solidFill>
                <a:latin typeface="+mn-lt"/>
                <a:cs typeface="+mn-cs"/>
              </a:defRPr>
            </a:lvl8pPr>
            <a:lvl9pPr marL="2590800" indent="-1920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–"/>
              <a:defRPr sz="16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342900" indent="-342900">
              <a:buFont typeface="Arial" pitchFamily="34" charset="0"/>
              <a:buChar char="•"/>
            </a:pPr>
            <a:r>
              <a:rPr lang="en-US" sz="2200" dirty="0" smtClean="0"/>
              <a:t>XOR (or exclusive OR, or addition by module 1)</a:t>
            </a:r>
          </a:p>
        </p:txBody>
      </p:sp>
      <p:graphicFrame>
        <p:nvGraphicFramePr>
          <p:cNvPr id="52" name="Table 5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7839539"/>
              </p:ext>
            </p:extLst>
          </p:nvPr>
        </p:nvGraphicFramePr>
        <p:xfrm>
          <a:off x="5736783" y="4246953"/>
          <a:ext cx="2272554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7518"/>
                <a:gridCol w="757518"/>
                <a:gridCol w="757518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x </a:t>
                      </a:r>
                      <a:r>
                        <a:rPr lang="en-US" dirty="0" smtClean="0">
                          <a:sym typeface="Symbol"/>
                        </a:rPr>
                        <a:t></a:t>
                      </a:r>
                      <a:r>
                        <a:rPr lang="en-US" sz="1600" dirty="0" smtClean="0"/>
                        <a:t> </a:t>
                      </a:r>
                      <a:r>
                        <a:rPr lang="en-US" dirty="0" smtClean="0"/>
                        <a:t>y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  <a:endParaRPr lang="en-US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  <a:endParaRPr lang="en-US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kern="1200" dirty="0">
                        <a:solidFill>
                          <a:schemeClr val="dk1"/>
                        </a:solidFill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  <a:endParaRPr lang="en-US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  <a:endParaRPr lang="en-US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kern="1200" dirty="0">
                        <a:solidFill>
                          <a:schemeClr val="dk1"/>
                        </a:solidFill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  <a:endParaRPr lang="en-US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  <a:endParaRPr lang="en-US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kern="1200" dirty="0">
                        <a:solidFill>
                          <a:schemeClr val="dk1"/>
                        </a:solidFill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  <a:endParaRPr lang="en-US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  <a:endParaRPr lang="en-US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kern="1200" dirty="0">
                        <a:solidFill>
                          <a:schemeClr val="dk1"/>
                        </a:solidFill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3" name="TextBox 52"/>
          <p:cNvSpPr txBox="1"/>
          <p:nvPr/>
        </p:nvSpPr>
        <p:spPr>
          <a:xfrm>
            <a:off x="7479731" y="4616737"/>
            <a:ext cx="393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nsolas" pitchFamily="49" charset="0"/>
                <a:cs typeface="Consolas" pitchFamily="49" charset="0"/>
              </a:rPr>
              <a:t>0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7479731" y="4985464"/>
            <a:ext cx="393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nsolas" pitchFamily="49" charset="0"/>
                <a:cs typeface="Consolas" pitchFamily="49" charset="0"/>
              </a:rPr>
              <a:t>1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7479731" y="5354191"/>
            <a:ext cx="393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nsolas" pitchFamily="49" charset="0"/>
                <a:cs typeface="Consolas" pitchFamily="49" charset="0"/>
              </a:rPr>
              <a:t>1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7479731" y="5722919"/>
            <a:ext cx="393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nsolas" pitchFamily="49" charset="0"/>
                <a:cs typeface="Consolas" pitchFamily="49" charset="0"/>
              </a:rPr>
              <a:t>0</a:t>
            </a:r>
          </a:p>
        </p:txBody>
      </p:sp>
      <p:grpSp>
        <p:nvGrpSpPr>
          <p:cNvPr id="63" name="Group 62"/>
          <p:cNvGrpSpPr/>
          <p:nvPr/>
        </p:nvGrpSpPr>
        <p:grpSpPr>
          <a:xfrm>
            <a:off x="2861140" y="4975932"/>
            <a:ext cx="764953" cy="430887"/>
            <a:chOff x="3135460" y="4975932"/>
            <a:chExt cx="764953" cy="430887"/>
          </a:xfrm>
        </p:grpSpPr>
        <p:sp>
          <p:nvSpPr>
            <p:cNvPr id="44" name="Rectangle 43"/>
            <p:cNvSpPr/>
            <p:nvPr/>
          </p:nvSpPr>
          <p:spPr>
            <a:xfrm>
              <a:off x="3135460" y="4975932"/>
              <a:ext cx="764953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dirty="0" smtClean="0"/>
                <a:t>x </a:t>
              </a:r>
              <a:r>
                <a:rPr lang="en-US" sz="2000" dirty="0" smtClean="0"/>
                <a:t>+ </a:t>
              </a:r>
              <a:r>
                <a:rPr lang="en-US" sz="2200" dirty="0" smtClean="0"/>
                <a:t>y</a:t>
              </a:r>
              <a:endParaRPr lang="en-US" sz="2200" dirty="0"/>
            </a:p>
          </p:txBody>
        </p:sp>
        <p:sp>
          <p:nvSpPr>
            <p:cNvPr id="57" name="Oval 56"/>
            <p:cNvSpPr/>
            <p:nvPr/>
          </p:nvSpPr>
          <p:spPr bwMode="auto">
            <a:xfrm>
              <a:off x="3440506" y="5124109"/>
              <a:ext cx="157404" cy="157404"/>
            </a:xfrm>
            <a:prstGeom prst="ellipse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smtClean="0">
                <a:latin typeface="Neo Sans Intel" pitchFamily="34" charset="0"/>
                <a:cs typeface="Arial" pitchFamily="34" charset="0"/>
              </a:endParaRPr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1119536" y="4792763"/>
            <a:ext cx="1745281" cy="865683"/>
            <a:chOff x="1393856" y="4792763"/>
            <a:chExt cx="1745281" cy="865683"/>
          </a:xfrm>
        </p:grpSpPr>
        <p:sp>
          <p:nvSpPr>
            <p:cNvPr id="47" name="Rectangle 46"/>
            <p:cNvSpPr/>
            <p:nvPr/>
          </p:nvSpPr>
          <p:spPr>
            <a:xfrm>
              <a:off x="1393856" y="4792763"/>
              <a:ext cx="325730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dirty="0" smtClean="0"/>
                <a:t>x</a:t>
              </a:r>
              <a:endParaRPr lang="en-US" sz="2200" dirty="0"/>
            </a:p>
          </p:txBody>
        </p:sp>
        <p:grpSp>
          <p:nvGrpSpPr>
            <p:cNvPr id="61" name="Group 60"/>
            <p:cNvGrpSpPr/>
            <p:nvPr/>
          </p:nvGrpSpPr>
          <p:grpSpPr>
            <a:xfrm>
              <a:off x="1694506" y="4803088"/>
              <a:ext cx="1079453" cy="820453"/>
              <a:chOff x="1694506" y="4803088"/>
              <a:chExt cx="1079453" cy="820453"/>
            </a:xfrm>
          </p:grpSpPr>
          <p:sp>
            <p:nvSpPr>
              <p:cNvPr id="46" name="Flowchart: Delay 18"/>
              <p:cNvSpPr/>
              <p:nvPr/>
            </p:nvSpPr>
            <p:spPr bwMode="auto">
              <a:xfrm flipH="1">
                <a:off x="2140960" y="4803088"/>
                <a:ext cx="632999" cy="820453"/>
              </a:xfrm>
              <a:custGeom>
                <a:avLst/>
                <a:gdLst>
                  <a:gd name="connsiteX0" fmla="*/ 1667 w 10000"/>
                  <a:gd name="connsiteY0" fmla="*/ 0 h 10000"/>
                  <a:gd name="connsiteX1" fmla="*/ 10000 w 10000"/>
                  <a:gd name="connsiteY1" fmla="*/ 0 h 10000"/>
                  <a:gd name="connsiteX2" fmla="*/ 8333 w 10000"/>
                  <a:gd name="connsiteY2" fmla="*/ 5000 h 10000"/>
                  <a:gd name="connsiteX3" fmla="*/ 10000 w 10000"/>
                  <a:gd name="connsiteY3" fmla="*/ 10000 h 10000"/>
                  <a:gd name="connsiteX4" fmla="*/ 1667 w 10000"/>
                  <a:gd name="connsiteY4" fmla="*/ 10000 h 10000"/>
                  <a:gd name="connsiteX5" fmla="*/ 0 w 10000"/>
                  <a:gd name="connsiteY5" fmla="*/ 5000 h 10000"/>
                  <a:gd name="connsiteX6" fmla="*/ 1667 w 10000"/>
                  <a:gd name="connsiteY6" fmla="*/ 0 h 10000"/>
                  <a:gd name="connsiteX0" fmla="*/ 3276 w 10041"/>
                  <a:gd name="connsiteY0" fmla="*/ 0 h 10023"/>
                  <a:gd name="connsiteX1" fmla="*/ 10041 w 10041"/>
                  <a:gd name="connsiteY1" fmla="*/ 23 h 10023"/>
                  <a:gd name="connsiteX2" fmla="*/ 8374 w 10041"/>
                  <a:gd name="connsiteY2" fmla="*/ 5023 h 10023"/>
                  <a:gd name="connsiteX3" fmla="*/ 10041 w 10041"/>
                  <a:gd name="connsiteY3" fmla="*/ 10023 h 10023"/>
                  <a:gd name="connsiteX4" fmla="*/ 1708 w 10041"/>
                  <a:gd name="connsiteY4" fmla="*/ 10023 h 10023"/>
                  <a:gd name="connsiteX5" fmla="*/ 41 w 10041"/>
                  <a:gd name="connsiteY5" fmla="*/ 5023 h 10023"/>
                  <a:gd name="connsiteX6" fmla="*/ 3276 w 10041"/>
                  <a:gd name="connsiteY6" fmla="*/ 0 h 10023"/>
                  <a:gd name="connsiteX0" fmla="*/ 3237 w 10002"/>
                  <a:gd name="connsiteY0" fmla="*/ 0 h 10070"/>
                  <a:gd name="connsiteX1" fmla="*/ 10002 w 10002"/>
                  <a:gd name="connsiteY1" fmla="*/ 23 h 10070"/>
                  <a:gd name="connsiteX2" fmla="*/ 8335 w 10002"/>
                  <a:gd name="connsiteY2" fmla="*/ 5023 h 10070"/>
                  <a:gd name="connsiteX3" fmla="*/ 10002 w 10002"/>
                  <a:gd name="connsiteY3" fmla="*/ 10023 h 10070"/>
                  <a:gd name="connsiteX4" fmla="*/ 3656 w 10002"/>
                  <a:gd name="connsiteY4" fmla="*/ 10070 h 10070"/>
                  <a:gd name="connsiteX5" fmla="*/ 2 w 10002"/>
                  <a:gd name="connsiteY5" fmla="*/ 5023 h 10070"/>
                  <a:gd name="connsiteX6" fmla="*/ 3237 w 10002"/>
                  <a:gd name="connsiteY6" fmla="*/ 0 h 10070"/>
                  <a:gd name="connsiteX0" fmla="*/ 3237 w 10002"/>
                  <a:gd name="connsiteY0" fmla="*/ 0 h 10070"/>
                  <a:gd name="connsiteX1" fmla="*/ 10002 w 10002"/>
                  <a:gd name="connsiteY1" fmla="*/ 23 h 10070"/>
                  <a:gd name="connsiteX2" fmla="*/ 7439 w 10002"/>
                  <a:gd name="connsiteY2" fmla="*/ 5023 h 10070"/>
                  <a:gd name="connsiteX3" fmla="*/ 10002 w 10002"/>
                  <a:gd name="connsiteY3" fmla="*/ 10023 h 10070"/>
                  <a:gd name="connsiteX4" fmla="*/ 3656 w 10002"/>
                  <a:gd name="connsiteY4" fmla="*/ 10070 h 10070"/>
                  <a:gd name="connsiteX5" fmla="*/ 2 w 10002"/>
                  <a:gd name="connsiteY5" fmla="*/ 5023 h 10070"/>
                  <a:gd name="connsiteX6" fmla="*/ 3237 w 10002"/>
                  <a:gd name="connsiteY6" fmla="*/ 0 h 10070"/>
                  <a:gd name="connsiteX0" fmla="*/ 2761 w 9526"/>
                  <a:gd name="connsiteY0" fmla="*/ 0 h 10070"/>
                  <a:gd name="connsiteX1" fmla="*/ 9526 w 9526"/>
                  <a:gd name="connsiteY1" fmla="*/ 23 h 10070"/>
                  <a:gd name="connsiteX2" fmla="*/ 6963 w 9526"/>
                  <a:gd name="connsiteY2" fmla="*/ 5023 h 10070"/>
                  <a:gd name="connsiteX3" fmla="*/ 9526 w 9526"/>
                  <a:gd name="connsiteY3" fmla="*/ 10023 h 10070"/>
                  <a:gd name="connsiteX4" fmla="*/ 3180 w 9526"/>
                  <a:gd name="connsiteY4" fmla="*/ 10070 h 10070"/>
                  <a:gd name="connsiteX5" fmla="*/ 2 w 9526"/>
                  <a:gd name="connsiteY5" fmla="*/ 5023 h 10070"/>
                  <a:gd name="connsiteX6" fmla="*/ 2761 w 9526"/>
                  <a:gd name="connsiteY6" fmla="*/ 0 h 10070"/>
                  <a:gd name="connsiteX0" fmla="*/ 2898 w 10000"/>
                  <a:gd name="connsiteY0" fmla="*/ 0 h 10000"/>
                  <a:gd name="connsiteX1" fmla="*/ 10000 w 10000"/>
                  <a:gd name="connsiteY1" fmla="*/ 23 h 10000"/>
                  <a:gd name="connsiteX2" fmla="*/ 7309 w 10000"/>
                  <a:gd name="connsiteY2" fmla="*/ 4988 h 10000"/>
                  <a:gd name="connsiteX3" fmla="*/ 10000 w 10000"/>
                  <a:gd name="connsiteY3" fmla="*/ 9953 h 10000"/>
                  <a:gd name="connsiteX4" fmla="*/ 3338 w 10000"/>
                  <a:gd name="connsiteY4" fmla="*/ 10000 h 10000"/>
                  <a:gd name="connsiteX5" fmla="*/ 2 w 10000"/>
                  <a:gd name="connsiteY5" fmla="*/ 4988 h 10000"/>
                  <a:gd name="connsiteX6" fmla="*/ 2898 w 10000"/>
                  <a:gd name="connsiteY6" fmla="*/ 0 h 10000"/>
                  <a:gd name="connsiteX0" fmla="*/ 4522 w 10008"/>
                  <a:gd name="connsiteY0" fmla="*/ 0 h 10000"/>
                  <a:gd name="connsiteX1" fmla="*/ 10008 w 10008"/>
                  <a:gd name="connsiteY1" fmla="*/ 23 h 10000"/>
                  <a:gd name="connsiteX2" fmla="*/ 7317 w 10008"/>
                  <a:gd name="connsiteY2" fmla="*/ 4988 h 10000"/>
                  <a:gd name="connsiteX3" fmla="*/ 10008 w 10008"/>
                  <a:gd name="connsiteY3" fmla="*/ 9953 h 10000"/>
                  <a:gd name="connsiteX4" fmla="*/ 3346 w 10008"/>
                  <a:gd name="connsiteY4" fmla="*/ 10000 h 10000"/>
                  <a:gd name="connsiteX5" fmla="*/ 10 w 10008"/>
                  <a:gd name="connsiteY5" fmla="*/ 4988 h 10000"/>
                  <a:gd name="connsiteX6" fmla="*/ 4522 w 10008"/>
                  <a:gd name="connsiteY6" fmla="*/ 0 h 10000"/>
                  <a:gd name="connsiteX0" fmla="*/ 4518 w 10004"/>
                  <a:gd name="connsiteY0" fmla="*/ 0 h 10000"/>
                  <a:gd name="connsiteX1" fmla="*/ 10004 w 10004"/>
                  <a:gd name="connsiteY1" fmla="*/ 23 h 10000"/>
                  <a:gd name="connsiteX2" fmla="*/ 7313 w 10004"/>
                  <a:gd name="connsiteY2" fmla="*/ 4988 h 10000"/>
                  <a:gd name="connsiteX3" fmla="*/ 10004 w 10004"/>
                  <a:gd name="connsiteY3" fmla="*/ 9953 h 10000"/>
                  <a:gd name="connsiteX4" fmla="*/ 5516 w 10004"/>
                  <a:gd name="connsiteY4" fmla="*/ 10000 h 10000"/>
                  <a:gd name="connsiteX5" fmla="*/ 6 w 10004"/>
                  <a:gd name="connsiteY5" fmla="*/ 4988 h 10000"/>
                  <a:gd name="connsiteX6" fmla="*/ 4518 w 10004"/>
                  <a:gd name="connsiteY6" fmla="*/ 0 h 10000"/>
                  <a:gd name="connsiteX0" fmla="*/ 4530 w 10016"/>
                  <a:gd name="connsiteY0" fmla="*/ 0 h 10047"/>
                  <a:gd name="connsiteX1" fmla="*/ 10016 w 10016"/>
                  <a:gd name="connsiteY1" fmla="*/ 23 h 10047"/>
                  <a:gd name="connsiteX2" fmla="*/ 7325 w 10016"/>
                  <a:gd name="connsiteY2" fmla="*/ 4988 h 10047"/>
                  <a:gd name="connsiteX3" fmla="*/ 10016 w 10016"/>
                  <a:gd name="connsiteY3" fmla="*/ 9953 h 10047"/>
                  <a:gd name="connsiteX4" fmla="*/ 6439 w 10016"/>
                  <a:gd name="connsiteY4" fmla="*/ 10047 h 10047"/>
                  <a:gd name="connsiteX5" fmla="*/ 18 w 10016"/>
                  <a:gd name="connsiteY5" fmla="*/ 4988 h 10047"/>
                  <a:gd name="connsiteX6" fmla="*/ 4530 w 10016"/>
                  <a:gd name="connsiteY6" fmla="*/ 0 h 10047"/>
                  <a:gd name="connsiteX0" fmla="*/ 5602 w 10001"/>
                  <a:gd name="connsiteY0" fmla="*/ 0 h 10024"/>
                  <a:gd name="connsiteX1" fmla="*/ 10001 w 10001"/>
                  <a:gd name="connsiteY1" fmla="*/ 0 h 10024"/>
                  <a:gd name="connsiteX2" fmla="*/ 7310 w 10001"/>
                  <a:gd name="connsiteY2" fmla="*/ 4965 h 10024"/>
                  <a:gd name="connsiteX3" fmla="*/ 10001 w 10001"/>
                  <a:gd name="connsiteY3" fmla="*/ 9930 h 10024"/>
                  <a:gd name="connsiteX4" fmla="*/ 6424 w 10001"/>
                  <a:gd name="connsiteY4" fmla="*/ 10024 h 10024"/>
                  <a:gd name="connsiteX5" fmla="*/ 3 w 10001"/>
                  <a:gd name="connsiteY5" fmla="*/ 4965 h 10024"/>
                  <a:gd name="connsiteX6" fmla="*/ 5602 w 10001"/>
                  <a:gd name="connsiteY6" fmla="*/ 0 h 10024"/>
                  <a:gd name="connsiteX0" fmla="*/ 6158 w 9999"/>
                  <a:gd name="connsiteY0" fmla="*/ 0 h 10024"/>
                  <a:gd name="connsiteX1" fmla="*/ 9999 w 9999"/>
                  <a:gd name="connsiteY1" fmla="*/ 0 h 10024"/>
                  <a:gd name="connsiteX2" fmla="*/ 7308 w 9999"/>
                  <a:gd name="connsiteY2" fmla="*/ 4965 h 10024"/>
                  <a:gd name="connsiteX3" fmla="*/ 9999 w 9999"/>
                  <a:gd name="connsiteY3" fmla="*/ 9930 h 10024"/>
                  <a:gd name="connsiteX4" fmla="*/ 6422 w 9999"/>
                  <a:gd name="connsiteY4" fmla="*/ 10024 h 10024"/>
                  <a:gd name="connsiteX5" fmla="*/ 1 w 9999"/>
                  <a:gd name="connsiteY5" fmla="*/ 4965 h 10024"/>
                  <a:gd name="connsiteX6" fmla="*/ 6158 w 9999"/>
                  <a:gd name="connsiteY6" fmla="*/ 0 h 10024"/>
                  <a:gd name="connsiteX0" fmla="*/ 6159 w 10000"/>
                  <a:gd name="connsiteY0" fmla="*/ 0 h 10000"/>
                  <a:gd name="connsiteX1" fmla="*/ 10000 w 10000"/>
                  <a:gd name="connsiteY1" fmla="*/ 0 h 10000"/>
                  <a:gd name="connsiteX2" fmla="*/ 7309 w 10000"/>
                  <a:gd name="connsiteY2" fmla="*/ 4953 h 10000"/>
                  <a:gd name="connsiteX3" fmla="*/ 10000 w 10000"/>
                  <a:gd name="connsiteY3" fmla="*/ 9906 h 10000"/>
                  <a:gd name="connsiteX4" fmla="*/ 6423 w 10000"/>
                  <a:gd name="connsiteY4" fmla="*/ 10000 h 10000"/>
                  <a:gd name="connsiteX5" fmla="*/ 1 w 10000"/>
                  <a:gd name="connsiteY5" fmla="*/ 4953 h 10000"/>
                  <a:gd name="connsiteX6" fmla="*/ 6159 w 10000"/>
                  <a:gd name="connsiteY6" fmla="*/ 0 h 10000"/>
                  <a:gd name="connsiteX0" fmla="*/ 6159 w 10000"/>
                  <a:gd name="connsiteY0" fmla="*/ 0 h 10000"/>
                  <a:gd name="connsiteX1" fmla="*/ 10000 w 10000"/>
                  <a:gd name="connsiteY1" fmla="*/ 0 h 10000"/>
                  <a:gd name="connsiteX2" fmla="*/ 7309 w 10000"/>
                  <a:gd name="connsiteY2" fmla="*/ 4953 h 10000"/>
                  <a:gd name="connsiteX3" fmla="*/ 10000 w 10000"/>
                  <a:gd name="connsiteY3" fmla="*/ 9906 h 10000"/>
                  <a:gd name="connsiteX4" fmla="*/ 6423 w 10000"/>
                  <a:gd name="connsiteY4" fmla="*/ 10000 h 10000"/>
                  <a:gd name="connsiteX5" fmla="*/ 1 w 10000"/>
                  <a:gd name="connsiteY5" fmla="*/ 4953 h 10000"/>
                  <a:gd name="connsiteX6" fmla="*/ 6159 w 10000"/>
                  <a:gd name="connsiteY6" fmla="*/ 0 h 10000"/>
                  <a:gd name="connsiteX0" fmla="*/ 6159 w 10000"/>
                  <a:gd name="connsiteY0" fmla="*/ 0 h 10000"/>
                  <a:gd name="connsiteX1" fmla="*/ 10000 w 10000"/>
                  <a:gd name="connsiteY1" fmla="*/ 0 h 10000"/>
                  <a:gd name="connsiteX2" fmla="*/ 7309 w 10000"/>
                  <a:gd name="connsiteY2" fmla="*/ 4953 h 10000"/>
                  <a:gd name="connsiteX3" fmla="*/ 10000 w 10000"/>
                  <a:gd name="connsiteY3" fmla="*/ 9906 h 10000"/>
                  <a:gd name="connsiteX4" fmla="*/ 6423 w 10000"/>
                  <a:gd name="connsiteY4" fmla="*/ 10000 h 10000"/>
                  <a:gd name="connsiteX5" fmla="*/ 1 w 10000"/>
                  <a:gd name="connsiteY5" fmla="*/ 4953 h 10000"/>
                  <a:gd name="connsiteX6" fmla="*/ 6159 w 10000"/>
                  <a:gd name="connsiteY6" fmla="*/ 0 h 10000"/>
                  <a:gd name="connsiteX0" fmla="*/ 6159 w 10000"/>
                  <a:gd name="connsiteY0" fmla="*/ 0 h 10000"/>
                  <a:gd name="connsiteX1" fmla="*/ 10000 w 10000"/>
                  <a:gd name="connsiteY1" fmla="*/ 0 h 10000"/>
                  <a:gd name="connsiteX2" fmla="*/ 7309 w 10000"/>
                  <a:gd name="connsiteY2" fmla="*/ 4953 h 10000"/>
                  <a:gd name="connsiteX3" fmla="*/ 10000 w 10000"/>
                  <a:gd name="connsiteY3" fmla="*/ 9906 h 10000"/>
                  <a:gd name="connsiteX4" fmla="*/ 6423 w 10000"/>
                  <a:gd name="connsiteY4" fmla="*/ 10000 h 10000"/>
                  <a:gd name="connsiteX5" fmla="*/ 1 w 10000"/>
                  <a:gd name="connsiteY5" fmla="*/ 4953 h 10000"/>
                  <a:gd name="connsiteX6" fmla="*/ 6159 w 10000"/>
                  <a:gd name="connsiteY6" fmla="*/ 0 h 10000"/>
                  <a:gd name="connsiteX0" fmla="*/ 6159 w 10000"/>
                  <a:gd name="connsiteY0" fmla="*/ 0 h 10000"/>
                  <a:gd name="connsiteX1" fmla="*/ 10000 w 10000"/>
                  <a:gd name="connsiteY1" fmla="*/ 0 h 10000"/>
                  <a:gd name="connsiteX2" fmla="*/ 7309 w 10000"/>
                  <a:gd name="connsiteY2" fmla="*/ 4953 h 10000"/>
                  <a:gd name="connsiteX3" fmla="*/ 10000 w 10000"/>
                  <a:gd name="connsiteY3" fmla="*/ 9906 h 10000"/>
                  <a:gd name="connsiteX4" fmla="*/ 6423 w 10000"/>
                  <a:gd name="connsiteY4" fmla="*/ 10000 h 10000"/>
                  <a:gd name="connsiteX5" fmla="*/ 1 w 10000"/>
                  <a:gd name="connsiteY5" fmla="*/ 4953 h 10000"/>
                  <a:gd name="connsiteX6" fmla="*/ 6159 w 10000"/>
                  <a:gd name="connsiteY6" fmla="*/ 0 h 10000"/>
                  <a:gd name="connsiteX0" fmla="*/ 6159 w 10000"/>
                  <a:gd name="connsiteY0" fmla="*/ 0 h 10000"/>
                  <a:gd name="connsiteX1" fmla="*/ 10000 w 10000"/>
                  <a:gd name="connsiteY1" fmla="*/ 0 h 10000"/>
                  <a:gd name="connsiteX2" fmla="*/ 7309 w 10000"/>
                  <a:gd name="connsiteY2" fmla="*/ 4953 h 10000"/>
                  <a:gd name="connsiteX3" fmla="*/ 10000 w 10000"/>
                  <a:gd name="connsiteY3" fmla="*/ 9906 h 10000"/>
                  <a:gd name="connsiteX4" fmla="*/ 6423 w 10000"/>
                  <a:gd name="connsiteY4" fmla="*/ 10000 h 10000"/>
                  <a:gd name="connsiteX5" fmla="*/ 1 w 10000"/>
                  <a:gd name="connsiteY5" fmla="*/ 4953 h 10000"/>
                  <a:gd name="connsiteX6" fmla="*/ 6159 w 10000"/>
                  <a:gd name="connsiteY6" fmla="*/ 0 h 10000"/>
                  <a:gd name="connsiteX0" fmla="*/ 5924 w 9765"/>
                  <a:gd name="connsiteY0" fmla="*/ 0 h 10000"/>
                  <a:gd name="connsiteX1" fmla="*/ 9765 w 9765"/>
                  <a:gd name="connsiteY1" fmla="*/ 0 h 10000"/>
                  <a:gd name="connsiteX2" fmla="*/ 7074 w 9765"/>
                  <a:gd name="connsiteY2" fmla="*/ 4953 h 10000"/>
                  <a:gd name="connsiteX3" fmla="*/ 9765 w 9765"/>
                  <a:gd name="connsiteY3" fmla="*/ 9906 h 10000"/>
                  <a:gd name="connsiteX4" fmla="*/ 6188 w 9765"/>
                  <a:gd name="connsiteY4" fmla="*/ 10000 h 10000"/>
                  <a:gd name="connsiteX5" fmla="*/ 1 w 9765"/>
                  <a:gd name="connsiteY5" fmla="*/ 4953 h 10000"/>
                  <a:gd name="connsiteX6" fmla="*/ 5924 w 9765"/>
                  <a:gd name="connsiteY6" fmla="*/ 0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765" h="10000">
                    <a:moveTo>
                      <a:pt x="5924" y="0"/>
                    </a:moveTo>
                    <a:lnTo>
                      <a:pt x="9765" y="0"/>
                    </a:lnTo>
                    <a:cubicBezTo>
                      <a:pt x="8827" y="232"/>
                      <a:pt x="7074" y="2218"/>
                      <a:pt x="7074" y="4953"/>
                    </a:cubicBezTo>
                    <a:cubicBezTo>
                      <a:pt x="7074" y="7689"/>
                      <a:pt x="8769" y="9558"/>
                      <a:pt x="9765" y="9906"/>
                    </a:cubicBezTo>
                    <a:lnTo>
                      <a:pt x="6188" y="10000"/>
                    </a:lnTo>
                    <a:cubicBezTo>
                      <a:pt x="2576" y="10046"/>
                      <a:pt x="45" y="6620"/>
                      <a:pt x="1" y="4953"/>
                    </a:cubicBezTo>
                    <a:cubicBezTo>
                      <a:pt x="-43" y="3286"/>
                      <a:pt x="1755" y="0"/>
                      <a:pt x="5924" y="0"/>
                    </a:cubicBezTo>
                    <a:close/>
                  </a:path>
                </a:pathLst>
              </a:custGeom>
              <a:solidFill>
                <a:schemeClr val="bg2">
                  <a:lumMod val="40000"/>
                  <a:lumOff val="60000"/>
                </a:schemeClr>
              </a:solidFill>
              <a:ln>
                <a:solidFill>
                  <a:schemeClr val="bg2">
                    <a:lumMod val="75000"/>
                  </a:schemeClr>
                </a:solidFill>
                <a:headEnd type="none" w="sm" len="sm"/>
                <a:tailEnd type="none" w="sm" len="sm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en-US" sz="2000" b="1">
                  <a:solidFill>
                    <a:schemeClr val="dk1"/>
                  </a:solidFill>
                  <a:latin typeface="Neo Sans Intel" pitchFamily="34" charset="0"/>
                  <a:cs typeface="Arial" pitchFamily="34" charset="0"/>
                </a:endParaRPr>
              </a:p>
            </p:txBody>
          </p:sp>
          <p:sp>
            <p:nvSpPr>
              <p:cNvPr id="59" name="Arc 58"/>
              <p:cNvSpPr/>
              <p:nvPr/>
            </p:nvSpPr>
            <p:spPr bwMode="auto">
              <a:xfrm>
                <a:off x="1694506" y="4831080"/>
                <a:ext cx="519245" cy="766030"/>
              </a:xfrm>
              <a:prstGeom prst="arc">
                <a:avLst>
                  <a:gd name="adj1" fmla="val 16409082"/>
                  <a:gd name="adj2" fmla="val 5221329"/>
                </a:avLst>
              </a:prstGeom>
              <a:noFill/>
              <a:ln w="28575" cap="flat" cmpd="sng" algn="ctr">
                <a:solidFill>
                  <a:schemeClr val="bg2">
                    <a:lumMod val="7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0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Neo Sans Intel" pitchFamily="34" charset="0"/>
                  <a:cs typeface="Arial" pitchFamily="34" charset="0"/>
                </a:endParaRPr>
              </a:p>
            </p:txBody>
          </p:sp>
        </p:grpSp>
        <p:sp>
          <p:nvSpPr>
            <p:cNvPr id="49" name="Rectangle 48"/>
            <p:cNvSpPr/>
            <p:nvPr/>
          </p:nvSpPr>
          <p:spPr>
            <a:xfrm>
              <a:off x="1393856" y="5227559"/>
              <a:ext cx="325730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dirty="0"/>
                <a:t>y</a:t>
              </a:r>
            </a:p>
          </p:txBody>
        </p:sp>
        <p:cxnSp>
          <p:nvCxnSpPr>
            <p:cNvPr id="50" name="Straight Connector 49"/>
            <p:cNvCxnSpPr>
              <a:stCxn id="49" idx="3"/>
            </p:cNvCxnSpPr>
            <p:nvPr/>
          </p:nvCxnSpPr>
          <p:spPr bwMode="auto">
            <a:xfrm>
              <a:off x="1719586" y="5443003"/>
              <a:ext cx="428369" cy="0"/>
            </a:xfrm>
            <a:prstGeom prst="line">
              <a:avLst/>
            </a:prstGeom>
            <a:solidFill>
              <a:schemeClr val="bg1"/>
            </a:solidFill>
            <a:ln w="28575" cap="flat" cmpd="sng" algn="ctr">
              <a:solidFill>
                <a:schemeClr val="tx2">
                  <a:lumMod val="50000"/>
                </a:schemeClr>
              </a:solidFill>
              <a:prstDash val="solid"/>
              <a:round/>
              <a:headEnd type="none" w="med" len="med"/>
              <a:tailEnd type="oval" w="med" len="med"/>
            </a:ln>
            <a:effectLst/>
          </p:spPr>
        </p:cxnSp>
        <p:cxnSp>
          <p:nvCxnSpPr>
            <p:cNvPr id="60" name="Straight Connector 59"/>
            <p:cNvCxnSpPr/>
            <p:nvPr/>
          </p:nvCxnSpPr>
          <p:spPr bwMode="auto">
            <a:xfrm>
              <a:off x="1724666" y="5025769"/>
              <a:ext cx="428369" cy="0"/>
            </a:xfrm>
            <a:prstGeom prst="line">
              <a:avLst/>
            </a:prstGeom>
            <a:solidFill>
              <a:schemeClr val="bg1"/>
            </a:solidFill>
            <a:ln w="28575" cap="flat" cmpd="sng" algn="ctr">
              <a:solidFill>
                <a:schemeClr val="tx2">
                  <a:lumMod val="50000"/>
                </a:schemeClr>
              </a:solidFill>
              <a:prstDash val="solid"/>
              <a:round/>
              <a:headEnd type="none" w="med" len="med"/>
              <a:tailEnd type="oval" w="med" len="med"/>
            </a:ln>
            <a:effectLst/>
          </p:spPr>
        </p:cxnSp>
        <p:cxnSp>
          <p:nvCxnSpPr>
            <p:cNvPr id="51" name="Straight Connector 50"/>
            <p:cNvCxnSpPr/>
            <p:nvPr/>
          </p:nvCxnSpPr>
          <p:spPr bwMode="auto">
            <a:xfrm flipH="1">
              <a:off x="2799543" y="5209505"/>
              <a:ext cx="339594" cy="0"/>
            </a:xfrm>
            <a:prstGeom prst="line">
              <a:avLst/>
            </a:prstGeom>
            <a:solidFill>
              <a:schemeClr val="bg1"/>
            </a:solidFill>
            <a:ln w="28575" cap="flat" cmpd="sng" algn="ctr">
              <a:solidFill>
                <a:schemeClr val="tx2">
                  <a:lumMod val="50000"/>
                </a:schemeClr>
              </a:solidFill>
              <a:prstDash val="solid"/>
              <a:round/>
              <a:headEnd type="none" w="lg" len="lg"/>
              <a:tailEnd type="oval" w="med" len="med"/>
            </a:ln>
            <a:effectLst/>
          </p:spPr>
        </p:cxnSp>
      </p:grpSp>
      <p:sp>
        <p:nvSpPr>
          <p:cNvPr id="4" name="Rectangle 3"/>
          <p:cNvSpPr/>
          <p:nvPr/>
        </p:nvSpPr>
        <p:spPr>
          <a:xfrm>
            <a:off x="3626093" y="4957185"/>
            <a:ext cx="1689886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 smtClean="0"/>
              <a:t>= x*!y + !x*y</a:t>
            </a:r>
            <a:endParaRPr lang="en-US" sz="2200" dirty="0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48892254"/>
      </p:ext>
    </p:extLst>
  </p:cSld>
  <p:clrMapOvr>
    <a:masterClrMapping/>
  </p:clrMapOvr>
  <p:transition advTm="143551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9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24" grpId="0"/>
      <p:bldP spid="31" grpId="0"/>
      <p:bldP spid="32" grpId="0"/>
      <p:bldP spid="33" grpId="0"/>
      <p:bldP spid="34" grpId="0"/>
      <p:bldP spid="53" grpId="0"/>
      <p:bldP spid="54" grpId="0"/>
      <p:bldP spid="55" grpId="0"/>
      <p:bldP spid="56" grpId="0"/>
      <p:bldP spid="4" grpId="0"/>
    </p:bldLst>
  </p:timing>
  <p:extLst mod="1">
    <p:ext uri="{3A86A75C-4F4B-4683-9AE1-C65F6400EC91}">
      <p14:laserTraceLst xmlns:p14="http://schemas.microsoft.com/office/powerpoint/2010/main">
        <p14:tracePtLst>
          <p14:tracePt t="8032" x="6330950" y="4876800"/>
          <p14:tracePt t="8065" x="6259513" y="4687888"/>
          <p14:tracePt t="8099" x="6197600" y="4473575"/>
          <p14:tracePt t="8122" x="6170613" y="4421188"/>
          <p14:tracePt t="8155" x="6153150" y="4305300"/>
          <p14:tracePt t="8186" x="6099175" y="4179888"/>
          <p14:tracePt t="8218" x="5992813" y="4044950"/>
          <p14:tracePt t="8248" x="5894388" y="3929063"/>
          <p14:tracePt t="8282" x="5688013" y="3759200"/>
          <p14:tracePt t="8315" x="4687888" y="3421063"/>
          <p14:tracePt t="8348" x="3822700" y="3251200"/>
          <p14:tracePt t="8372" x="3241675" y="3135313"/>
          <p14:tracePt t="8405" x="2170113" y="2849563"/>
          <p14:tracePt t="8436" x="1071563" y="2724150"/>
          <p14:tracePt t="8468" x="330200" y="2706688"/>
          <p14:tracePt t="8499" x="125413" y="2714625"/>
          <p14:tracePt t="8516" x="80963" y="2714625"/>
          <p14:tracePt t="8548" x="44450" y="2714625"/>
          <p14:tracePt t="8719" x="80963" y="2679700"/>
          <p14:tracePt t="8748" x="347663" y="2581275"/>
          <p14:tracePt t="8783" x="839788" y="2411413"/>
          <p14:tracePt t="8815" x="919163" y="2349500"/>
          <p14:tracePt t="8849" x="938213" y="2330450"/>
          <p14:tracePt t="8952" x="1027113" y="2303463"/>
          <p14:tracePt t="8982" x="1098550" y="2286000"/>
          <p14:tracePt t="9015" x="1152525" y="2251075"/>
          <p14:tracePt t="9048" x="1204913" y="2251075"/>
          <p14:tracePt t="9082" x="1419225" y="2232025"/>
          <p14:tracePt t="9115" x="1616075" y="2224088"/>
          <p14:tracePt t="9139" x="1643063" y="2224088"/>
          <p14:tracePt t="9169" x="1687513" y="2224088"/>
          <p14:tracePt t="9202" x="1714500" y="2224088"/>
          <p14:tracePt t="9232" x="1731963" y="2224088"/>
          <p14:tracePt t="9332" x="1741488" y="2224088"/>
          <p14:tracePt t="9382" x="1751013" y="2224088"/>
          <p14:tracePt t="9406" x="1776413" y="2330450"/>
          <p14:tracePt t="9436" x="1776413" y="2411413"/>
          <p14:tracePt t="9469" x="1776413" y="2509838"/>
          <p14:tracePt t="9499" x="1785938" y="2554288"/>
          <p14:tracePt t="9532" x="1785938" y="2598738"/>
          <p14:tracePt t="9565" x="1785938" y="2706688"/>
          <p14:tracePt t="9599" x="1751013" y="2894013"/>
          <p14:tracePt t="9608" x="1751013" y="2946400"/>
          <p14:tracePt t="9639" x="1751013" y="3000375"/>
          <p14:tracePt t="9669" x="1751013" y="3027363"/>
          <p14:tracePt t="9702" x="1751013" y="3063875"/>
          <p14:tracePt t="9882" x="1776413" y="2992438"/>
          <p14:tracePt t="9906" x="1822450" y="2946400"/>
          <p14:tracePt t="9936" x="1847850" y="2822575"/>
          <p14:tracePt t="9969" x="1874838" y="2670175"/>
          <p14:tracePt t="9999" x="1884363" y="2563813"/>
          <p14:tracePt t="10032" x="1884363" y="2500313"/>
          <p14:tracePt t="10065" x="1847850" y="2446338"/>
          <p14:tracePt t="10099" x="1830388" y="2411413"/>
          <p14:tracePt t="10107" x="1822450" y="2401888"/>
          <p14:tracePt t="10139" x="1795463" y="2384425"/>
          <p14:tracePt t="10170" x="1751013" y="2303463"/>
          <p14:tracePt t="10202" x="1704975" y="2251075"/>
          <p14:tracePt t="10232" x="1625600" y="2197100"/>
          <p14:tracePt t="10265" x="1616075" y="2197100"/>
          <p14:tracePt t="10405" x="1660525" y="2251075"/>
          <p14:tracePt t="10436" x="1731963" y="2278063"/>
          <p14:tracePt t="10469" x="1822450" y="2330450"/>
          <p14:tracePt t="10499" x="1901825" y="2401888"/>
          <p14:tracePt t="10532" x="1965325" y="2446338"/>
          <p14:tracePt t="10565" x="1982788" y="2500313"/>
          <p14:tracePt t="10599" x="1990725" y="2616200"/>
          <p14:tracePt t="10607" x="1990725" y="2670175"/>
          <p14:tracePt t="10639" x="1990725" y="2751138"/>
          <p14:tracePt t="10669" x="1982788" y="2840038"/>
          <p14:tracePt t="10702" x="1965325" y="2894013"/>
          <p14:tracePt t="10732" x="1901825" y="2938463"/>
          <p14:tracePt t="10766" x="1866900" y="2955925"/>
          <p14:tracePt t="10815" x="1857375" y="2955925"/>
          <p14:tracePt t="10922" x="1839913" y="2955925"/>
          <p14:tracePt t="11132" x="1839913" y="2946400"/>
          <p14:tracePt t="11156" x="1847850" y="2921000"/>
          <p14:tracePt t="11202" x="1847850" y="2911475"/>
          <p14:tracePt t="13366" x="1884363" y="2803525"/>
          <p14:tracePt t="13389" x="1901825" y="2635250"/>
          <p14:tracePt t="13423" x="1901825" y="2428875"/>
          <p14:tracePt t="13453" x="1901825" y="2303463"/>
          <p14:tracePt t="13566" x="1901825" y="2214563"/>
          <p14:tracePt t="13599" x="1866900" y="2135188"/>
          <p14:tracePt t="13632" x="1731963" y="1830388"/>
          <p14:tracePt t="13656" x="1704975" y="1776413"/>
          <p14:tracePt t="13766" x="1704975" y="1849438"/>
          <p14:tracePt t="13799" x="1704975" y="2009775"/>
          <p14:tracePt t="13832" x="1714500" y="2224088"/>
          <p14:tracePt t="13866" x="1741488" y="2330450"/>
          <p14:tracePt t="13890" x="1768475" y="2366963"/>
          <p14:tracePt t="13923" x="1785938" y="2374900"/>
          <p14:tracePt t="14032" x="1785938" y="2251075"/>
          <p14:tracePt t="14066" x="1803400" y="2170113"/>
          <p14:tracePt t="14099" x="1812925" y="2108200"/>
          <p14:tracePt t="14123" x="1822450" y="2071688"/>
          <p14:tracePt t="14156" x="1857375" y="2036763"/>
          <p14:tracePt t="14187" x="1893888" y="2009775"/>
          <p14:tracePt t="14219" x="1990725" y="1992313"/>
          <p14:tracePt t="14233" x="2054225" y="1992313"/>
          <p14:tracePt t="14266" x="2054225" y="1982788"/>
          <p14:tracePt t="14316" x="2071688" y="1982788"/>
          <p14:tracePt t="14366" x="2098675" y="1938338"/>
          <p14:tracePt t="14389" x="2133600" y="1911350"/>
          <p14:tracePt t="14423" x="2160588" y="1911350"/>
          <p14:tracePt t="14482" x="2197100" y="1965325"/>
          <p14:tracePt t="14516" x="2251075" y="2116138"/>
          <p14:tracePt t="14549" x="2295525" y="2214563"/>
          <p14:tracePt t="14582" x="2303463" y="2259013"/>
          <p14:tracePt t="14639" x="2312988" y="2278063"/>
          <p14:tracePt t="14673" x="2312988" y="2428875"/>
          <p14:tracePt t="14703" x="2312988" y="2517775"/>
          <p14:tracePt t="14735" x="2330450" y="2581275"/>
          <p14:tracePt t="14766" x="2322513" y="2670175"/>
          <p14:tracePt t="14799" x="2303463" y="2768600"/>
          <p14:tracePt t="14832" x="2276475" y="2803525"/>
          <p14:tracePt t="14866" x="2268538" y="2813050"/>
          <p14:tracePt t="14905" x="2232025" y="2813050"/>
          <p14:tracePt t="14937" x="2170113" y="2813050"/>
          <p14:tracePt t="14969" x="1982788" y="2803525"/>
          <p14:tracePt t="14999" x="1847850" y="2803525"/>
          <p14:tracePt t="15033" x="1812925" y="2803525"/>
          <p14:tracePt t="15083" x="1803400" y="2795588"/>
          <p14:tracePt t="15349" x="1803400" y="2670175"/>
          <p14:tracePt t="15383" x="1803400" y="2500313"/>
          <p14:tracePt t="15406" x="1803400" y="2446338"/>
          <p14:tracePt t="15436" x="1785938" y="2330450"/>
          <p14:tracePt t="15469" x="1776413" y="2259013"/>
          <p14:tracePt t="15499" x="1768475" y="2197100"/>
          <p14:tracePt t="15533" x="1758950" y="2116138"/>
          <p14:tracePt t="15566" x="1758950" y="1973263"/>
          <p14:tracePt t="15599" x="1758950" y="1884363"/>
          <p14:tracePt t="15623" x="1758950" y="1866900"/>
          <p14:tracePt t="15686" x="1758950" y="1992313"/>
          <p14:tracePt t="15719" x="1776413" y="2160588"/>
          <p14:tracePt t="15749" x="1776413" y="2241550"/>
          <p14:tracePt t="15783" x="1776413" y="2349500"/>
          <p14:tracePt t="15816" x="1758950" y="2554288"/>
          <p14:tracePt t="15849" x="1731963" y="2679700"/>
          <p14:tracePt t="15883" x="1731963" y="2768600"/>
          <p14:tracePt t="15906" x="1724025" y="2803525"/>
          <p14:tracePt t="15936" x="1724025" y="2813050"/>
          <p14:tracePt t="16139" x="1704975" y="2803525"/>
          <p14:tracePt t="16173" x="1679575" y="2563813"/>
          <p14:tracePt t="16203" x="1652588" y="2339975"/>
          <p14:tracePt t="16233" x="1652588" y="2152650"/>
          <p14:tracePt t="16250" x="1643063" y="2116138"/>
          <p14:tracePt t="16452" x="1643063" y="2152650"/>
          <p14:tracePt t="16483" x="1687513" y="2312988"/>
          <p14:tracePt t="16516" x="1704975" y="2384425"/>
          <p14:tracePt t="16633" x="1741488" y="2544763"/>
          <p14:tracePt t="16656" x="1795463" y="2706688"/>
          <p14:tracePt t="16687" x="1839913" y="2813050"/>
          <p14:tracePt t="16720" x="1884363" y="3063875"/>
          <p14:tracePt t="16749" x="1982788" y="3446463"/>
          <p14:tracePt t="16783" x="1990725" y="3706813"/>
          <p14:tracePt t="16816" x="2036763" y="3867150"/>
          <p14:tracePt t="16849" x="2036763" y="3902075"/>
          <p14:tracePt t="30418" x="2152650" y="3813175"/>
          <p14:tracePt t="30441" x="2411413" y="3733800"/>
          <p14:tracePt t="30472" x="2687638" y="3625850"/>
          <p14:tracePt t="30501" x="3125788" y="3492500"/>
          <p14:tracePt t="30535" x="4089400" y="3295650"/>
          <p14:tracePt t="30568" x="5187950" y="2928938"/>
          <p14:tracePt t="30601" x="5867400" y="2581275"/>
          <p14:tracePt t="30635" x="6045200" y="2286000"/>
          <p14:tracePt t="30659" x="6153150" y="2125663"/>
          <p14:tracePt t="30691" x="6357938" y="1928813"/>
          <p14:tracePt t="30722" x="6473825" y="1866900"/>
          <p14:tracePt t="30941" x="6473825" y="1849438"/>
          <p14:tracePt t="31018" x="6421438" y="1982788"/>
          <p14:tracePt t="31051" x="6303963" y="2152650"/>
          <p14:tracePt t="31084" x="6303963" y="2160588"/>
          <p14:tracePt t="31551" x="6296025" y="2160588"/>
          <p14:tracePt t="32018" x="6296025" y="2152650"/>
          <p14:tracePt t="32051" x="6323013" y="2135188"/>
          <p14:tracePt t="32084" x="6323013" y="2125663"/>
          <p14:tracePt t="32134" x="6313488" y="2089150"/>
          <p14:tracePt t="32159" x="6197600" y="1992313"/>
          <p14:tracePt t="32176" x="6161088" y="1955800"/>
          <p14:tracePt t="32206" x="6126163" y="1920875"/>
          <p14:tracePt t="32238" x="6116638" y="1901825"/>
          <p14:tracePt t="32368" x="6161088" y="1946275"/>
          <p14:tracePt t="32392" x="6215063" y="1965325"/>
          <p14:tracePt t="32425" x="6350000" y="1965325"/>
          <p14:tracePt t="32455" x="6510338" y="1965325"/>
          <p14:tracePt t="32488" x="6564313" y="1965325"/>
          <p14:tracePt t="32518" x="6608763" y="1965325"/>
          <p14:tracePt t="32551" x="6688138" y="1965325"/>
          <p14:tracePt t="32651" x="6697663" y="1965325"/>
          <p14:tracePt t="32901" x="6697663" y="1973263"/>
          <p14:tracePt t="33372" x="6715125" y="1982788"/>
          <p14:tracePt t="33452" x="6732588" y="2000250"/>
          <p14:tracePt t="33602" x="6616700" y="2108200"/>
          <p14:tracePt t="33639" x="6429375" y="2268538"/>
          <p14:tracePt t="33686" x="6330950" y="2366963"/>
          <p14:tracePt t="33702" x="6313488" y="2374900"/>
          <p14:tracePt t="33736" x="6286500" y="2393950"/>
          <p14:tracePt t="33754" x="6259513" y="2428875"/>
          <p14:tracePt t="33785" x="6242050" y="2455863"/>
          <p14:tracePt t="33818" x="6197600" y="2509838"/>
          <p14:tracePt t="33851" x="6170613" y="2527300"/>
          <p14:tracePt t="33885" x="6170613" y="2544763"/>
          <p14:tracePt t="33971" x="6170613" y="2554288"/>
          <p14:tracePt t="34221" x="6170613" y="2527300"/>
          <p14:tracePt t="34318" x="6170613" y="2517775"/>
          <p14:tracePt t="34402" x="6207125" y="2517775"/>
          <p14:tracePt t="34425" x="6296025" y="2517775"/>
          <p14:tracePt t="34455" x="6384925" y="2517775"/>
          <p14:tracePt t="34488" x="6500813" y="2492375"/>
          <p14:tracePt t="34518" x="6564313" y="2455863"/>
          <p14:tracePt t="34552" x="6599238" y="2446338"/>
          <p14:tracePt t="34585" x="6608763" y="2446338"/>
          <p14:tracePt t="34618" x="6653213" y="2428875"/>
          <p14:tracePt t="34652" x="6670675" y="2411413"/>
          <p14:tracePt t="34785" x="6742113" y="2411413"/>
          <p14:tracePt t="34818" x="6786563" y="2411413"/>
          <p14:tracePt t="34851" x="6875463" y="2411413"/>
          <p14:tracePt t="34885" x="6956425" y="2420938"/>
          <p14:tracePt t="34925" x="6992938" y="2420938"/>
          <p14:tracePt t="34956" x="7116763" y="2393950"/>
          <p14:tracePt t="34988" x="7188200" y="2384425"/>
          <p14:tracePt t="35018" x="7215188" y="2374900"/>
          <p14:tracePt t="35085" x="7259638" y="2374900"/>
          <p14:tracePt t="35118" x="7313613" y="2374900"/>
          <p14:tracePt t="35152" x="7331075" y="2374900"/>
          <p14:tracePt t="35369" x="7286625" y="2374900"/>
          <p14:tracePt t="35386" x="7278688" y="2374900"/>
          <p14:tracePt t="35419" x="7232650" y="2393950"/>
          <p14:tracePt t="35436" x="7224713" y="2401888"/>
          <p14:tracePt t="35440" x="7215188" y="2411413"/>
          <p14:tracePt t="35486" x="7116763" y="2517775"/>
          <p14:tracePt t="35536" x="6983413" y="2660650"/>
          <p14:tracePt t="35569" x="6902450" y="2706688"/>
          <p14:tracePt t="35606" x="6867525" y="2741613"/>
          <p14:tracePt t="35640" x="6823075" y="2751138"/>
          <p14:tracePt t="35703" x="6759575" y="2751138"/>
          <p14:tracePt t="35737" x="6707188" y="2751138"/>
          <p14:tracePt t="35754" x="6643688" y="2751138"/>
          <p14:tracePt t="35786" x="6545263" y="2751138"/>
          <p14:tracePt t="35818" x="6465888" y="2751138"/>
          <p14:tracePt t="35902" x="6456363" y="2751138"/>
          <p14:tracePt t="35941" x="6446838" y="2741613"/>
          <p14:tracePt t="36068" x="6492875" y="2751138"/>
          <p14:tracePt t="36102" x="6608763" y="2751138"/>
          <p14:tracePt t="36135" x="6732588" y="2724150"/>
          <p14:tracePt t="36159" x="6796088" y="2724150"/>
          <p14:tracePt t="36192" x="6902450" y="2724150"/>
          <p14:tracePt t="36238" x="6921500" y="2724150"/>
          <p14:tracePt t="36469" x="6973888" y="2724150"/>
          <p14:tracePt t="36703" x="6911975" y="2778125"/>
          <p14:tracePt t="36753" x="6840538" y="2813050"/>
          <p14:tracePt t="36803" x="6742113" y="2849563"/>
          <p14:tracePt t="36853" x="6643688" y="2884488"/>
          <p14:tracePt t="36888" x="6616700" y="2894013"/>
          <p14:tracePt t="36910" x="6564313" y="2911475"/>
          <p14:tracePt t="36942" x="6456363" y="2911475"/>
          <p14:tracePt t="36973" x="6375400" y="2911475"/>
          <p14:tracePt t="37005" x="6330950" y="2921000"/>
          <p14:tracePt t="37035" x="6323013" y="2921000"/>
          <p14:tracePt t="37085" x="6313488" y="2928938"/>
          <p14:tracePt t="37239" x="6384925" y="2965450"/>
          <p14:tracePt t="37269" x="6500813" y="2992438"/>
          <p14:tracePt t="37302" x="6661150" y="2982913"/>
          <p14:tracePt t="37335" x="6769100" y="2982913"/>
          <p14:tracePt t="37368" x="6813550" y="2973388"/>
          <p14:tracePt t="37402" x="6840538" y="2965450"/>
          <p14:tracePt t="37458" x="6858000" y="2965450"/>
          <p14:tracePt t="37802" x="6902450" y="3000375"/>
          <p14:tracePt t="37835" x="6983413" y="3027363"/>
          <p14:tracePt t="37869" x="6983413" y="3044825"/>
          <p14:tracePt t="37893" x="6992938" y="3044825"/>
          <p14:tracePt t="38602" x="7010400" y="3044825"/>
          <p14:tracePt t="41020" x="7037388" y="2670175"/>
          <p14:tracePt t="41070" x="7054850" y="2411413"/>
          <p14:tracePt t="41403" x="7116763" y="2455863"/>
          <p14:tracePt t="41426" x="7161213" y="2500313"/>
          <p14:tracePt t="41456" x="7188200" y="2536825"/>
          <p14:tracePt t="41489" x="7215188" y="2554288"/>
          <p14:tracePt t="41836" x="7259638" y="2598738"/>
          <p14:tracePt t="41869" x="7340600" y="2687638"/>
          <p14:tracePt t="41903" x="7412038" y="2732088"/>
          <p14:tracePt t="41911" x="7412038" y="2741613"/>
          <p14:tracePt t="41959" x="7421563" y="2751138"/>
          <p14:tracePt t="41990" x="7421563" y="2759075"/>
          <p14:tracePt t="42019" x="7429500" y="2795588"/>
          <p14:tracePt t="42052" x="7429500" y="2803525"/>
          <p14:tracePt t="42119" x="7439025" y="2830513"/>
          <p14:tracePt t="42152" x="7446963" y="2840038"/>
          <p14:tracePt t="42176" x="7446963" y="2849563"/>
          <p14:tracePt t="42223" x="7456488" y="2867025"/>
          <p14:tracePt t="42241" x="7466013" y="2874963"/>
          <p14:tracePt t="42253" x="7466013" y="2884488"/>
          <p14:tracePt t="42286" x="7493000" y="2901950"/>
          <p14:tracePt t="43489" x="7510463" y="2911475"/>
          <p14:tracePt t="43553" x="7527925" y="2938463"/>
          <p14:tracePt t="43586" x="7554913" y="2946400"/>
          <p14:tracePt t="43619" x="7564438" y="2955925"/>
          <p14:tracePt t="44036" x="7572375" y="2955925"/>
          <p14:tracePt t="44226" x="7572375" y="2965450"/>
          <p14:tracePt t="44506" x="7608888" y="2973388"/>
          <p14:tracePt t="44536" x="7643813" y="3000375"/>
          <p14:tracePt t="44603" x="7653338" y="3000375"/>
          <p14:tracePt t="44636" x="7688263" y="3009900"/>
          <p14:tracePt t="44660" x="7697788" y="3009900"/>
          <p14:tracePt t="44709" x="7707313" y="3017838"/>
          <p14:tracePt t="44756" x="7724775" y="3027363"/>
          <p14:tracePt t="44803" x="7742238" y="3027363"/>
          <p14:tracePt t="44836" x="7759700" y="3027363"/>
          <p14:tracePt t="44920" x="7769225" y="3027363"/>
          <p14:tracePt t="51854" x="7732713" y="3044825"/>
          <p14:tracePt t="51887" x="7715250" y="3063875"/>
          <p14:tracePt t="51920" x="7670800" y="3108325"/>
          <p14:tracePt t="51960" x="7635875" y="3143250"/>
          <p14:tracePt t="51991" x="7599363" y="3160713"/>
          <p14:tracePt t="52024" x="7572375" y="3170238"/>
          <p14:tracePt t="52054" x="7518400" y="3179763"/>
          <p14:tracePt t="52087" x="7466013" y="3197225"/>
          <p14:tracePt t="52120" x="7412038" y="3214688"/>
          <p14:tracePt t="52154" x="7323138" y="3206750"/>
          <p14:tracePt t="52193" x="7296150" y="3206750"/>
          <p14:tracePt t="52224" x="7251700" y="3206750"/>
          <p14:tracePt t="52241" x="7207250" y="3206750"/>
          <p14:tracePt t="52274" x="7161213" y="3206750"/>
          <p14:tracePt t="52304" x="7081838" y="3197225"/>
          <p14:tracePt t="52337" x="7045325" y="3197225"/>
          <p14:tracePt t="52370" x="7000875" y="3197225"/>
          <p14:tracePt t="52404" x="6946900" y="3206750"/>
          <p14:tracePt t="52428" x="6902450" y="3224213"/>
          <p14:tracePt t="52461" x="6875463" y="3232150"/>
          <p14:tracePt t="52570" x="6875463" y="3241675"/>
          <p14:tracePt t="52604" x="6831013" y="3241675"/>
          <p14:tracePt t="52637" x="6778625" y="3251200"/>
          <p14:tracePt t="52670" x="6697663" y="3259138"/>
          <p14:tracePt t="52710" x="6670675" y="3259138"/>
          <p14:tracePt t="52804" x="6670675" y="3268663"/>
          <p14:tracePt t="52870" x="6661150" y="3268663"/>
          <p14:tracePt t="52962" x="6643688" y="3295650"/>
          <p14:tracePt t="53054" x="6635750" y="3322638"/>
          <p14:tracePt t="53087" x="6581775" y="3394075"/>
          <p14:tracePt t="53120" x="6545263" y="3429000"/>
          <p14:tracePt t="53224" x="6537325" y="3429000"/>
          <p14:tracePt t="53241" x="6537325" y="3421063"/>
          <p14:tracePt t="53420" x="6518275" y="3421063"/>
          <p14:tracePt t="53460" x="6510338" y="3402013"/>
          <p14:tracePt t="53524" x="6500813" y="3402013"/>
          <p14:tracePt t="53587" x="6483350" y="3402013"/>
          <p14:tracePt t="53654" x="6456363" y="3402013"/>
          <p14:tracePt t="53740" x="6446838" y="3402013"/>
          <p14:tracePt t="53758" x="6438900" y="3402013"/>
          <p14:tracePt t="53788" x="6411913" y="3402013"/>
          <p14:tracePt t="53871" x="6402388" y="3402013"/>
          <p14:tracePt t="53977" x="6394450" y="3402013"/>
          <p14:tracePt t="54491" x="6384925" y="3402013"/>
          <p14:tracePt t="54524" x="6350000" y="3402013"/>
          <p14:tracePt t="54587" x="6340475" y="3402013"/>
          <p14:tracePt t="55741" x="6340475" y="3411538"/>
          <p14:tracePt t="56854" x="6340475" y="3429000"/>
          <p14:tracePt t="57138" x="6330950" y="3438525"/>
          <p14:tracePt t="57194" x="6330950" y="3446463"/>
          <p14:tracePt t="58388" x="6330950" y="3455988"/>
          <p14:tracePt t="58921" x="6330950" y="3438525"/>
          <p14:tracePt t="58945" x="6367463" y="3421063"/>
          <p14:tracePt t="58991" x="6375400" y="3411538"/>
          <p14:tracePt t="59024" x="6394450" y="3394075"/>
          <p14:tracePt t="59055" x="6402388" y="3367088"/>
          <p14:tracePt t="59088" x="6402388" y="3286125"/>
          <p14:tracePt t="59121" x="6394450" y="3214688"/>
          <p14:tracePt t="59155" x="6384925" y="3197225"/>
          <p14:tracePt t="59178" x="6357938" y="3170238"/>
          <p14:tracePt t="59211" x="6340475" y="3125788"/>
          <p14:tracePt t="59275" x="6303963" y="3089275"/>
          <p14:tracePt t="59305" x="6278563" y="3081338"/>
          <p14:tracePt t="59338" x="6251575" y="3071813"/>
          <p14:tracePt t="59371" x="6197600" y="3063875"/>
          <p14:tracePt t="59404" x="6099175" y="3054350"/>
          <p14:tracePt t="59429" x="5983288" y="3054350"/>
          <p14:tracePt t="59462" x="5857875" y="3054350"/>
          <p14:tracePt t="59492" x="5822950" y="3054350"/>
          <p14:tracePt t="59526" x="5759450" y="3089275"/>
          <p14:tracePt t="59555" x="5680075" y="3152775"/>
          <p14:tracePt t="59588" x="5616575" y="3232150"/>
          <p14:tracePt t="59621" x="5599113" y="3286125"/>
          <p14:tracePt t="59655" x="5599113" y="3340100"/>
          <p14:tracePt t="59680" x="5616575" y="3384550"/>
          <p14:tracePt t="59712" x="5643563" y="3402013"/>
          <p14:tracePt t="59742" x="5680075" y="3429000"/>
          <p14:tracePt t="59775" x="5759450" y="3465513"/>
          <p14:tracePt t="59805" x="5840413" y="3492500"/>
          <p14:tracePt t="59838" x="5929313" y="3517900"/>
          <p14:tracePt t="59871" x="5973763" y="3517900"/>
          <p14:tracePt t="59905" x="6054725" y="3482975"/>
          <p14:tracePt t="59929" x="6108700" y="3421063"/>
          <p14:tracePt t="59962" x="6188075" y="3384550"/>
          <p14:tracePt t="59992" x="6232525" y="3367088"/>
          <p14:tracePt t="60025" x="6251575" y="3330575"/>
          <p14:tracePt t="60055" x="6296025" y="3303588"/>
          <p14:tracePt t="60088" x="6296025" y="3259138"/>
          <p14:tracePt t="60121" x="6296025" y="3187700"/>
          <p14:tracePt t="60155" x="6296025" y="3143250"/>
          <p14:tracePt t="60188" x="6296025" y="3125788"/>
          <p14:tracePt t="60241" x="6286500" y="3098800"/>
          <p14:tracePt t="60259" x="6278563" y="3089275"/>
          <p14:tracePt t="60321" x="6278563" y="3081338"/>
          <p14:tracePt t="60355" x="6259513" y="3063875"/>
          <p14:tracePt t="60388" x="6242050" y="3054350"/>
          <p14:tracePt t="60421" x="6232525" y="3044825"/>
          <p14:tracePt t="60445" x="6197600" y="3017838"/>
          <p14:tracePt t="60478" x="6180138" y="3017838"/>
          <p14:tracePt t="60509" x="6161088" y="3017838"/>
          <p14:tracePt t="60555" x="6116638" y="3017838"/>
          <p14:tracePt t="60588" x="6054725" y="3017838"/>
          <p14:tracePt t="60621" x="6037263" y="3017838"/>
          <p14:tracePt t="60655" x="5973763" y="3017838"/>
          <p14:tracePt t="60688" x="5894388" y="3063875"/>
          <p14:tracePt t="60729" x="5857875" y="3098800"/>
          <p14:tracePt t="60744" x="5849938" y="3108325"/>
          <p14:tracePt t="60776" x="5830888" y="3143250"/>
          <p14:tracePt t="60805" x="5803900" y="3187700"/>
          <p14:tracePt t="60838" x="5795963" y="3214688"/>
          <p14:tracePt t="60871" x="5786438" y="3278188"/>
          <p14:tracePt t="60905" x="5786438" y="3330575"/>
          <p14:tracePt t="60938" x="5786438" y="3367088"/>
          <p14:tracePt t="60962" x="5786438" y="3394075"/>
          <p14:tracePt t="60992" x="5795963" y="3411538"/>
          <p14:tracePt t="61024" x="5803900" y="3438525"/>
          <p14:tracePt t="61071" x="5830888" y="3455988"/>
          <p14:tracePt t="61105" x="5902325" y="3473450"/>
          <p14:tracePt t="61138" x="5965825" y="3482975"/>
          <p14:tracePt t="61171" x="6010275" y="3492500"/>
          <p14:tracePt t="61195" x="6045200" y="3509963"/>
          <p14:tracePt t="61226" x="6099175" y="3509963"/>
          <p14:tracePt t="61242" x="6143625" y="3509963"/>
          <p14:tracePt t="61275" x="6161088" y="3482975"/>
          <p14:tracePt t="61305" x="6197600" y="3455988"/>
          <p14:tracePt t="61338" x="6215063" y="3421063"/>
          <p14:tracePt t="61371" x="6224588" y="3394075"/>
          <p14:tracePt t="61405" x="6242050" y="3357563"/>
          <p14:tracePt t="61429" x="6251575" y="3349625"/>
          <p14:tracePt t="61711" x="6251575" y="3340100"/>
          <p14:tracePt t="64423" x="6259513" y="3367088"/>
          <p14:tracePt t="64447" x="6278563" y="3384550"/>
          <p14:tracePt t="64481" x="6357938" y="3438525"/>
          <p14:tracePt t="64747" x="6357938" y="3429000"/>
          <p14:tracePt t="64793" x="6357938" y="3384550"/>
          <p14:tracePt t="64822" x="6350000" y="3357563"/>
          <p14:tracePt t="64855" x="6340475" y="3303588"/>
          <p14:tracePt t="64890" x="6340475" y="3251200"/>
          <p14:tracePt t="64923" x="6313488" y="3232150"/>
          <p14:tracePt t="64962" x="6296025" y="3214688"/>
          <p14:tracePt t="65009" x="6286500" y="3214688"/>
          <p14:tracePt t="65042" x="6278563" y="3206750"/>
          <p14:tracePt t="65305" x="6278563" y="3187700"/>
          <p14:tracePt t="65339" x="6286500" y="3063875"/>
          <p14:tracePt t="65372" x="6269038" y="3027363"/>
          <p14:tracePt t="65406" x="6224588" y="2982913"/>
          <p14:tracePt t="65430" x="6197600" y="2955925"/>
          <p14:tracePt t="65464" x="6126163" y="2911475"/>
          <p14:tracePt t="65493" x="6089650" y="2884488"/>
          <p14:tracePt t="65525" x="6081713" y="2884488"/>
          <p14:tracePt t="65605" x="6064250" y="2884488"/>
          <p14:tracePt t="65639" x="6054725" y="2884488"/>
          <p14:tracePt t="65689" x="6018213" y="2901950"/>
          <p14:tracePt t="65729" x="6000750" y="2928938"/>
          <p14:tracePt t="65792" x="5983288" y="2955925"/>
          <p14:tracePt t="65822" x="5973763" y="2965450"/>
          <p14:tracePt t="65855" x="5973763" y="3017838"/>
          <p14:tracePt t="65889" x="5965825" y="3125788"/>
          <p14:tracePt t="65922" x="5973763" y="3232150"/>
          <p14:tracePt t="65946" x="5973763" y="3303588"/>
          <p14:tracePt t="65979" x="5992813" y="3357563"/>
          <p14:tracePt t="66010" x="6037263" y="3384550"/>
          <p14:tracePt t="66042" x="6089650" y="3429000"/>
          <p14:tracePt t="66072" x="6170613" y="3473450"/>
          <p14:tracePt t="66105" x="6224588" y="3492500"/>
          <p14:tracePt t="66139" x="6269038" y="3492500"/>
          <p14:tracePt t="66172" x="6313488" y="3446463"/>
          <p14:tracePt t="66197" x="6357938" y="3402013"/>
          <p14:tracePt t="66211" x="6367463" y="3384550"/>
          <p14:tracePt t="66243" x="6394450" y="3268663"/>
          <p14:tracePt t="66275" x="6394450" y="3187700"/>
          <p14:tracePt t="66305" x="6375400" y="3135313"/>
          <p14:tracePt t="66339" x="6357938" y="3108325"/>
          <p14:tracePt t="66372" x="6340475" y="3081338"/>
          <p14:tracePt t="66405" x="6303963" y="3063875"/>
          <p14:tracePt t="66439" x="6278563" y="3054350"/>
          <p14:tracePt t="66464" x="6232525" y="3036888"/>
          <p14:tracePt t="66493" x="6197600" y="3036888"/>
          <p14:tracePt t="66525" x="6116638" y="3036888"/>
          <p14:tracePt t="66556" x="6108700" y="3044825"/>
          <p14:tracePt t="66622" x="6367463" y="3125788"/>
          <p14:tracePt t="66655" x="6680200" y="3214688"/>
          <p14:tracePt t="66689" x="6875463" y="3241675"/>
          <p14:tracePt t="66697" x="6894513" y="3241675"/>
          <p14:tracePt t="66729" x="6902450" y="3241675"/>
          <p14:tracePt t="66839" x="6902450" y="3170238"/>
          <p14:tracePt t="66889" x="6921500" y="3143250"/>
          <p14:tracePt t="66939" x="6921500" y="3125788"/>
          <p14:tracePt t="66964" x="6884988" y="3063875"/>
          <p14:tracePt t="66993" x="6858000" y="3009900"/>
          <p14:tracePt t="67025" x="6850063" y="2992438"/>
          <p14:tracePt t="67105" x="6823075" y="3116263"/>
          <p14:tracePt t="67139" x="6823075" y="3125788"/>
          <p14:tracePt t="67212" x="6778625" y="2894013"/>
          <p14:tracePt t="67243" x="6688138" y="2536825"/>
          <p14:tracePt t="67275" x="6589713" y="2125663"/>
          <p14:tracePt t="67306" x="6510338" y="1973263"/>
          <p14:tracePt t="67339" x="6465888" y="1884363"/>
          <p14:tracePt t="67372" x="6411913" y="1785938"/>
          <p14:tracePt t="67406" x="6402388" y="1768475"/>
          <p14:tracePt t="67492" x="6394450" y="1758950"/>
          <p14:tracePt t="67526" x="6357938" y="1731963"/>
          <p14:tracePt t="67555" x="6323013" y="1724025"/>
          <p14:tracePt t="67589" x="6286500" y="1704975"/>
          <p14:tracePt t="67639" x="6350000" y="1687513"/>
          <p14:tracePt t="67672" x="6456363" y="1670050"/>
          <p14:tracePt t="67706" x="6635750" y="1687513"/>
          <p14:tracePt t="67730" x="6697663" y="1697038"/>
          <p14:tracePt t="67745" x="6751638" y="1714500"/>
          <p14:tracePt t="67777" x="6796088" y="1724025"/>
          <p14:tracePt t="67805" x="6867525" y="1704975"/>
          <p14:tracePt t="67839" x="6894513" y="1687513"/>
          <p14:tracePt t="67872" x="6902450" y="1687513"/>
          <p14:tracePt t="67939" x="6831013" y="1670050"/>
          <p14:tracePt t="67963" x="6724650" y="1633538"/>
          <p14:tracePt t="67996" x="6483350" y="1589088"/>
          <p14:tracePt t="68026" x="6402388" y="1589088"/>
          <p14:tracePt t="68055" x="6357938" y="1589088"/>
          <p14:tracePt t="68089" x="6330950" y="1589088"/>
          <p14:tracePt t="68122" x="6269038" y="1589088"/>
          <p14:tracePt t="68156" x="6197600" y="1598613"/>
          <p14:tracePt t="68189" x="6188075" y="1598613"/>
          <p14:tracePt t="68245" x="6170613" y="1608138"/>
          <p14:tracePt t="69106" x="6180138" y="1660525"/>
          <p14:tracePt t="69139" x="6180138" y="1768475"/>
          <p14:tracePt t="69172" x="6153150" y="1911350"/>
          <p14:tracePt t="69197" x="6116638" y="2009775"/>
          <p14:tracePt t="69229" x="6099175" y="2063750"/>
          <p14:tracePt t="69276" x="6099175" y="2125663"/>
          <p14:tracePt t="69306" x="6099175" y="2303463"/>
          <p14:tracePt t="69339" x="6116638" y="2455863"/>
          <p14:tracePt t="69372" x="6116638" y="2581275"/>
          <p14:tracePt t="69406" x="6116638" y="2643188"/>
          <p14:tracePt t="69439" x="6161088" y="2670175"/>
          <p14:tracePt t="69509" x="6161088" y="2679700"/>
          <p14:tracePt t="69542" x="6018213" y="2714625"/>
          <p14:tracePt t="69572" x="5500688" y="2786063"/>
          <p14:tracePt t="69606" x="4660900" y="2857500"/>
          <p14:tracePt t="69639" x="4241800" y="2894013"/>
          <p14:tracePt t="69672" x="3768725" y="2894013"/>
          <p14:tracePt t="69696" x="2894013" y="2813050"/>
          <p14:tracePt t="69730" x="1384300" y="2840038"/>
          <p14:tracePt t="69745" x="982663" y="2884488"/>
          <p14:tracePt t="69776" x="598488" y="2894013"/>
          <p14:tracePt t="69806" x="571500" y="2874963"/>
          <p14:tracePt t="69839" x="554038" y="2849563"/>
          <p14:tracePt t="69872" x="554038" y="2822575"/>
          <p14:tracePt t="69906" x="544513" y="2741613"/>
          <p14:tracePt t="69939" x="544513" y="2625725"/>
          <p14:tracePt t="69962" x="588963" y="2554288"/>
          <p14:tracePt t="69995" x="911225" y="2428875"/>
          <p14:tracePt t="70027" x="1169988" y="2349500"/>
          <p14:tracePt t="70056" x="1196975" y="2322513"/>
          <p14:tracePt t="70123" x="1187450" y="2179638"/>
          <p14:tracePt t="70156" x="1179513" y="2160588"/>
          <p14:tracePt t="70212" x="1169988" y="2152650"/>
          <p14:tracePt t="70243" x="1169988" y="2108200"/>
          <p14:tracePt t="70339" x="1169988" y="2278063"/>
          <p14:tracePt t="70372" x="1187450" y="2465388"/>
          <p14:tracePt t="70406" x="1187450" y="2492375"/>
          <p14:tracePt t="70573" x="1196975" y="2411413"/>
          <p14:tracePt t="70606" x="1196975" y="2251075"/>
          <p14:tracePt t="70639" x="1196975" y="2152650"/>
          <p14:tracePt t="70673" x="1196975" y="2143125"/>
          <p14:tracePt t="70745" x="1196975" y="2322513"/>
          <p14:tracePt t="70761" x="1169988" y="2438400"/>
          <p14:tracePt t="70793" x="1169988" y="2581275"/>
          <p14:tracePt t="70823" x="1214438" y="2706688"/>
          <p14:tracePt t="70856" x="1223963" y="2732088"/>
          <p14:tracePt t="70923" x="1401763" y="2544763"/>
          <p14:tracePt t="70947" x="1598613" y="2473325"/>
          <p14:tracePt t="70980" x="2017713" y="2401888"/>
          <p14:tracePt t="71011" x="2322513" y="2384425"/>
          <p14:tracePt t="71042" x="2357438" y="2374900"/>
          <p14:tracePt t="71089" x="2374900" y="2374900"/>
          <p14:tracePt t="71173" x="2374900" y="2401888"/>
          <p14:tracePt t="71212" x="2366963" y="2401888"/>
          <p14:tracePt t="71243" x="2276475" y="2384425"/>
          <p14:tracePt t="71276" x="2081213" y="2286000"/>
          <p14:tracePt t="71306" x="1973263" y="2179638"/>
          <p14:tracePt t="71339" x="1955800" y="2125663"/>
          <p14:tracePt t="71373" x="1928813" y="2098675"/>
          <p14:tracePt t="71406" x="1911350" y="2098675"/>
          <p14:tracePt t="71439" x="1901825" y="2098675"/>
          <p14:tracePt t="71496" x="1758950" y="2170113"/>
          <p14:tracePt t="71527" x="1704975" y="2187575"/>
          <p14:tracePt t="71656" x="1697038" y="2187575"/>
          <p14:tracePt t="71713" x="1697038" y="2179638"/>
          <p14:tracePt t="71747" x="1697038" y="2170113"/>
          <p14:tracePt t="71939" x="1679575" y="2170113"/>
          <p14:tracePt t="71996" x="1795463" y="2160588"/>
          <p14:tracePt t="72027" x="1884363" y="2152650"/>
          <p14:tracePt t="72056" x="1928813" y="2152650"/>
          <p14:tracePt t="72089" x="1982788" y="2160588"/>
          <p14:tracePt t="72123" x="2089150" y="2187575"/>
          <p14:tracePt t="72156" x="2160588" y="2206625"/>
          <p14:tracePt t="72189" x="2276475" y="2241550"/>
          <p14:tracePt t="72213" x="2295525" y="2251075"/>
          <p14:tracePt t="72244" x="2303463" y="2259013"/>
          <p14:tracePt t="72323" x="2339975" y="2259013"/>
          <p14:tracePt t="72356" x="2527300" y="2278063"/>
          <p14:tracePt t="72389" x="3036888" y="2251075"/>
          <p14:tracePt t="72423" x="3357563" y="2214563"/>
          <p14:tracePt t="72456" x="3633788" y="2224088"/>
          <p14:tracePt t="72480" x="3990975" y="2224088"/>
          <p14:tracePt t="72510" x="4687888" y="2197100"/>
          <p14:tracePt t="72543" x="5456238" y="2135188"/>
          <p14:tracePt t="72573" x="5921375" y="2179638"/>
          <p14:tracePt t="72607" x="6045200" y="2241550"/>
          <p14:tracePt t="72639" x="6099175" y="2295525"/>
          <p14:tracePt t="72673" x="6143625" y="2303463"/>
          <p14:tracePt t="72697" x="6161088" y="2339975"/>
          <p14:tracePt t="72730" x="6188075" y="2393950"/>
          <p14:tracePt t="72745" x="6188075" y="2401888"/>
          <p14:tracePt t="72777" x="6197600" y="2438400"/>
          <p14:tracePt t="72806" x="6197600" y="2492375"/>
          <p14:tracePt t="72839" x="6197600" y="2527300"/>
          <p14:tracePt t="72906" x="6197600" y="2536825"/>
          <p14:tracePt t="73123" x="6161088" y="2509838"/>
          <p14:tracePt t="73156" x="6116638" y="2482850"/>
          <p14:tracePt t="73190" x="6099175" y="2482850"/>
          <p14:tracePt t="73213" x="6010275" y="2563813"/>
          <p14:tracePt t="73244" x="5921375" y="2635250"/>
          <p14:tracePt t="73276" x="5875338" y="2679700"/>
          <p14:tracePt t="73306" x="5857875" y="2714625"/>
          <p14:tracePt t="73339" x="5867400" y="2751138"/>
          <p14:tracePt t="73373" x="5938838" y="2778125"/>
          <p14:tracePt t="73406" x="5965825" y="2849563"/>
          <p14:tracePt t="73439" x="6018213" y="2884488"/>
          <p14:tracePt t="73463" x="6054725" y="2884488"/>
          <p14:tracePt t="73497" x="6072188" y="2901950"/>
          <p14:tracePt t="73527" x="6116638" y="2901950"/>
          <p14:tracePt t="73556" x="6143625" y="2911475"/>
          <p14:tracePt t="73589" x="6161088" y="2894013"/>
          <p14:tracePt t="73623" x="6197600" y="2768600"/>
          <p14:tracePt t="73713" x="6197600" y="2759075"/>
          <p14:tracePt t="73956" x="6313488" y="2706688"/>
          <p14:tracePt t="73980" x="6446838" y="2660650"/>
          <p14:tracePt t="74010" x="6527800" y="2625725"/>
          <p14:tracePt t="74043" x="6545263" y="2598738"/>
          <p14:tracePt t="74073" x="6589713" y="2509838"/>
          <p14:tracePt t="74106" x="6608763" y="2482850"/>
          <p14:tracePt t="74140" x="6635750" y="2420938"/>
          <p14:tracePt t="74173" x="6653213" y="2411413"/>
          <p14:tracePt t="74246" x="6661150" y="2349500"/>
          <p14:tracePt t="74277" x="6661150" y="2312988"/>
          <p14:tracePt t="74310" x="6635750" y="2286000"/>
          <p14:tracePt t="74340" x="6545263" y="2251075"/>
          <p14:tracePt t="74373" x="6492875" y="2251075"/>
          <p14:tracePt t="74406" x="6465888" y="2251075"/>
          <p14:tracePt t="74440" x="6357938" y="2251075"/>
          <p14:tracePt t="74463" x="6251575" y="2259013"/>
          <p14:tracePt t="74497" x="6180138" y="2259013"/>
          <p14:tracePt t="74543" x="6126163" y="2232025"/>
          <p14:tracePt t="74573" x="6027738" y="2206625"/>
          <p14:tracePt t="74607" x="6000750" y="2187575"/>
          <p14:tracePt t="74656" x="5992813" y="2187575"/>
          <p14:tracePt t="74810" x="6027738" y="2187575"/>
          <p14:tracePt t="74840" x="6375400" y="2160588"/>
          <p14:tracePt t="74873" x="6589713" y="2160588"/>
          <p14:tracePt t="74907" x="6732588" y="2160588"/>
          <p14:tracePt t="74940" x="6778625" y="2160588"/>
          <p14:tracePt t="74963" x="6831013" y="2135188"/>
          <p14:tracePt t="74997" x="6894513" y="2125663"/>
          <p14:tracePt t="75027" x="6911975" y="2125663"/>
          <p14:tracePt t="75057" x="6938963" y="2125663"/>
          <p14:tracePt t="78641" x="6938963" y="2135188"/>
          <p14:tracePt t="78793" x="6938963" y="2160588"/>
          <p14:tracePt t="78907" x="6929438" y="2160588"/>
          <p14:tracePt t="78963" x="6921500" y="2160588"/>
          <p14:tracePt t="78997" x="6911975" y="2152650"/>
          <p14:tracePt t="79247" x="6902450" y="2152650"/>
          <p14:tracePt t="79293" x="6813550" y="2206625"/>
          <p14:tracePt t="79357" x="6751638" y="2214563"/>
          <p14:tracePt t="79390" x="6626225" y="2224088"/>
          <p14:tracePt t="79423" x="6564313" y="2241550"/>
          <p14:tracePt t="79457" x="6518275" y="2241550"/>
          <p14:tracePt t="79496" x="6510338" y="2241550"/>
          <p14:tracePt t="79607" x="6483350" y="2241550"/>
          <p14:tracePt t="79640" x="6483350" y="2259013"/>
          <p14:tracePt t="80174" x="6465888" y="2259013"/>
          <p14:tracePt t="80214" x="6465888" y="2268538"/>
          <p14:tracePt t="80247" x="6438900" y="2286000"/>
          <p14:tracePt t="80278" x="6421438" y="2312988"/>
          <p14:tracePt t="80311" x="6402388" y="2330450"/>
          <p14:tracePt t="80657" x="6394450" y="2330450"/>
          <p14:tracePt t="96642" x="6340475" y="2420938"/>
          <p14:tracePt t="96676" x="6286500" y="2544763"/>
          <p14:tracePt t="96709" x="6045200" y="2867025"/>
          <p14:tracePt t="96733" x="5786438" y="3179763"/>
          <p14:tracePt t="96751" x="5589588" y="3357563"/>
          <p14:tracePt t="96779" x="5278438" y="3554413"/>
          <p14:tracePt t="96813" x="5099050" y="4054475"/>
          <p14:tracePt t="96826" x="5064125" y="4224338"/>
          <p14:tracePt t="96859" x="4867275" y="4687888"/>
          <p14:tracePt t="96892" x="4643438" y="5187950"/>
          <p14:tracePt t="96926" x="4348163" y="5662613"/>
          <p14:tracePt t="96959" x="4170363" y="5822950"/>
          <p14:tracePt t="96983" x="4125913" y="5840413"/>
          <p14:tracePt t="97032" x="4071938" y="5840413"/>
          <p14:tracePt t="97063" x="3857625" y="5786438"/>
          <p14:tracePt t="97093" x="3697288" y="5715000"/>
          <p14:tracePt t="97126" x="3625850" y="5707063"/>
          <p14:tracePt t="97159" x="3616325" y="5707063"/>
          <p14:tracePt t="97192" x="3598863" y="5689600"/>
          <p14:tracePt t="97226" x="3554413" y="5680075"/>
          <p14:tracePt t="97296" x="3527425" y="5662613"/>
          <p14:tracePt t="97329" x="3500438" y="5591175"/>
          <p14:tracePt t="97359" x="3482975" y="5537200"/>
          <p14:tracePt t="97393" x="3419475" y="5448300"/>
          <p14:tracePt t="97426" x="3411538" y="5438775"/>
          <p14:tracePt t="97516" x="3402013" y="5438775"/>
          <p14:tracePt t="97546" x="3384550" y="5456238"/>
          <p14:tracePt t="97709" x="3357563" y="5456238"/>
          <p14:tracePt t="102493" x="3232150" y="5429250"/>
          <p14:tracePt t="102517" x="3133725" y="5411788"/>
          <p14:tracePt t="102580" x="4071938" y="5054600"/>
          <p14:tracePt t="102610" x="5965825" y="4805363"/>
          <p14:tracePt t="102643" x="7161213" y="5000625"/>
          <p14:tracePt t="102676" x="7831138" y="5286375"/>
          <p14:tracePt t="102710" x="8323263" y="5456238"/>
          <p14:tracePt t="102743" x="8545513" y="5581650"/>
          <p14:tracePt t="102752" x="8582025" y="5591175"/>
          <p14:tracePt t="102781" x="8813800" y="5680075"/>
          <p14:tracePt t="102813" x="8867775" y="5689600"/>
          <p14:tracePt t="102876" x="8867775" y="5768975"/>
          <p14:tracePt t="102910" x="8850313" y="5813425"/>
          <p14:tracePt t="102943" x="8804275" y="5822950"/>
          <p14:tracePt t="102976" x="8653463" y="5822950"/>
          <p14:tracePt t="103000" x="8599488" y="5822950"/>
          <p14:tracePt t="103033" x="8537575" y="5822950"/>
          <p14:tracePt t="103064" x="8501063" y="5822950"/>
          <p14:tracePt t="103110" x="8466138" y="5822950"/>
          <p14:tracePt t="103160" x="8394700" y="5849938"/>
          <p14:tracePt t="103193" x="8367713" y="5867400"/>
          <p14:tracePt t="105284" x="4992688" y="5564188"/>
          <p14:tracePt t="105314" x="5330825" y="5456238"/>
          <p14:tracePt t="105347" x="5518150" y="5357813"/>
          <p14:tracePt t="105377" x="5732463" y="5180013"/>
          <p14:tracePt t="105410" x="6037263" y="4733925"/>
          <p14:tracePt t="105443" x="6161088" y="4456113"/>
          <p14:tracePt t="105477" x="6286500" y="3929063"/>
          <p14:tracePt t="105502" x="6313488" y="3670300"/>
          <p14:tracePt t="105534" x="6330950" y="3625850"/>
          <p14:tracePt t="105593" x="6350000" y="3581400"/>
          <p14:tracePt t="105627" x="6421438" y="3492500"/>
          <p14:tracePt t="105660" x="6572250" y="3429000"/>
          <p14:tracePt t="105693" x="6751638" y="3411538"/>
          <p14:tracePt t="105727" x="6778625" y="3411538"/>
          <p14:tracePt t="105752" x="6840538" y="3429000"/>
          <p14:tracePt t="105784" x="6973888" y="3438525"/>
          <p14:tracePt t="105814" x="7108825" y="3438525"/>
          <p14:tracePt t="105847" x="7232650" y="3421063"/>
          <p14:tracePt t="105877" x="7323138" y="3411538"/>
          <p14:tracePt t="105910" x="7402513" y="3384550"/>
          <p14:tracePt t="105943" x="7466013" y="3340100"/>
          <p14:tracePt t="105977" x="7564438" y="3313113"/>
          <p14:tracePt t="106000" x="7572375" y="3313113"/>
          <p14:tracePt t="106063" x="7581900" y="3259138"/>
          <p14:tracePt t="106094" x="7581900" y="3170238"/>
          <p14:tracePt t="106127" x="7599363" y="3081338"/>
          <p14:tracePt t="106160" x="7572375" y="3036888"/>
          <p14:tracePt t="106193" x="7564438" y="2982913"/>
          <p14:tracePt t="106227" x="7510463" y="2928938"/>
          <p14:tracePt t="106251" x="7483475" y="2921000"/>
          <p14:tracePt t="106300" x="7456488" y="2921000"/>
          <p14:tracePt t="106331" x="7375525" y="3000375"/>
          <p14:tracePt t="106360" x="7358063" y="3044825"/>
          <p14:tracePt t="106393" x="7358063" y="3108325"/>
          <p14:tracePt t="106427" x="7358063" y="3160713"/>
          <p14:tracePt t="106460" x="7385050" y="3206750"/>
          <p14:tracePt t="106493" x="7421563" y="3259138"/>
          <p14:tracePt t="106518" x="7456488" y="3303588"/>
          <p14:tracePt t="106548" x="7483475" y="3313113"/>
          <p14:tracePt t="106581" x="7518400" y="3313113"/>
          <p14:tracePt t="106611" x="7545388" y="3313113"/>
          <p14:tracePt t="106644" x="7599363" y="3295650"/>
          <p14:tracePt t="106677" x="7653338" y="3268663"/>
          <p14:tracePt t="106710" x="7661275" y="3214688"/>
          <p14:tracePt t="106743" x="7653338" y="3098800"/>
          <p14:tracePt t="106752" x="7653338" y="3071813"/>
          <p14:tracePt t="106784" x="7643813" y="3009900"/>
          <p14:tracePt t="106814" x="7616825" y="2965450"/>
          <p14:tracePt t="106844" x="7589838" y="2921000"/>
          <p14:tracePt t="106877" x="7564438" y="2911475"/>
          <p14:tracePt t="106910" x="7537450" y="2901950"/>
          <p14:tracePt t="106960" x="7527925" y="2901950"/>
          <p14:tracePt t="107000" x="7518400" y="2955925"/>
          <p14:tracePt t="107034" x="7493000" y="3071813"/>
          <p14:tracePt t="107065" x="7493000" y="3135313"/>
          <p14:tracePt t="107097" x="7518400" y="3187700"/>
          <p14:tracePt t="107127" x="7545388" y="3214688"/>
          <p14:tracePt t="107177" x="7572375" y="3241675"/>
          <p14:tracePt t="107210" x="7589838" y="3251200"/>
          <p14:tracePt t="107244" x="7616825" y="3259138"/>
          <p14:tracePt t="107253" x="7626350" y="3259138"/>
          <p14:tracePt t="107284" x="7715250" y="3197225"/>
          <p14:tracePt t="107315" x="7724775" y="3152775"/>
          <p14:tracePt t="107347" x="7724775" y="3108325"/>
          <p14:tracePt t="107377" x="7732713" y="3054350"/>
          <p14:tracePt t="107410" x="7732713" y="3009900"/>
          <p14:tracePt t="107444" x="7732713" y="2955925"/>
          <p14:tracePt t="107477" x="7715250" y="2928938"/>
          <p14:tracePt t="107501" x="7643813" y="2894013"/>
          <p14:tracePt t="107534" x="7581900" y="2911475"/>
          <p14:tracePt t="107564" x="7527925" y="2928938"/>
          <p14:tracePt t="107594" x="7446963" y="2965450"/>
          <p14:tracePt t="107627" x="7394575" y="3044825"/>
          <p14:tracePt t="107660" x="7385050" y="3098800"/>
          <p14:tracePt t="107694" x="7385050" y="3135313"/>
          <p14:tracePt t="107727" x="7429500" y="3179763"/>
          <p14:tracePt t="107751" x="7473950" y="3214688"/>
          <p14:tracePt t="107781" x="7527925" y="3251200"/>
          <p14:tracePt t="107814" x="7599363" y="3278188"/>
          <p14:tracePt t="107847" x="7653338" y="3278188"/>
          <p14:tracePt t="107877" x="7680325" y="3224213"/>
          <p14:tracePt t="107910" x="7751763" y="3125788"/>
          <p14:tracePt t="107944" x="7751763" y="3071813"/>
          <p14:tracePt t="107977" x="7715250" y="3027363"/>
          <p14:tracePt t="108001" x="7670800" y="3017838"/>
          <p14:tracePt t="108031" x="7643813" y="3017838"/>
          <p14:tracePt t="108064" x="7473950" y="3063875"/>
          <p14:tracePt t="108097" x="7331075" y="3108325"/>
          <p14:tracePt t="108127" x="7269163" y="3108325"/>
          <p14:tracePt t="108160" x="7180263" y="3089275"/>
          <p14:tracePt t="108194" x="7108825" y="3071813"/>
          <p14:tracePt t="108227" x="7018338" y="3071813"/>
          <p14:tracePt t="108251" x="6983413" y="3071813"/>
          <p14:tracePt t="108284" x="6921500" y="3071813"/>
          <p14:tracePt t="108314" x="6902450" y="3071813"/>
          <p14:tracePt t="108347" x="6894513" y="3071813"/>
          <p14:tracePt t="108394" x="6884988" y="3071813"/>
          <p14:tracePt t="108444" x="6778625" y="3071813"/>
          <p14:tracePt t="108477" x="6707188" y="3098800"/>
          <p14:tracePt t="108501" x="6643688" y="3098800"/>
          <p14:tracePt t="108534" x="6572250" y="3089275"/>
          <p14:tracePt t="108564" x="6527800" y="3071813"/>
          <p14:tracePt t="108597" x="6421438" y="3071813"/>
          <p14:tracePt t="108627" x="6367463" y="3081338"/>
          <p14:tracePt t="108660" x="6340475" y="3098800"/>
          <p14:tracePt t="108694" x="6296025" y="3125788"/>
          <p14:tracePt t="108727" x="6286500" y="3135313"/>
          <p14:tracePt t="108784" x="6286500" y="3160713"/>
          <p14:tracePt t="108814" x="6313488" y="3259138"/>
          <p14:tracePt t="108844" x="6429375" y="3500438"/>
          <p14:tracePt t="108877" x="6473825" y="3643313"/>
          <p14:tracePt t="108910" x="6473825" y="3697288"/>
          <p14:tracePt t="108994" x="6473825" y="3706813"/>
          <p14:tracePt t="111377" x="6465888" y="3894138"/>
          <p14:tracePt t="111411" x="6653213" y="4724400"/>
          <p14:tracePt t="111428" x="6670675" y="5064125"/>
          <p14:tracePt t="111461" x="6688138" y="5751513"/>
          <p14:tracePt t="111494" x="6786563" y="6340475"/>
          <p14:tracePt t="111518" x="6796088" y="6394450"/>
          <p14:tracePt t="111548" x="6813550" y="6438900"/>
          <p14:tracePt t="111581" x="6813550" y="6456363"/>
          <p14:tracePt t="111644" x="6858000" y="6465888"/>
          <p14:tracePt t="111677" x="7018338" y="6448425"/>
          <p14:tracePt t="111711" x="7135813" y="6305550"/>
          <p14:tracePt t="111720" x="7161213" y="6251575"/>
          <p14:tracePt t="111751" x="7224713" y="6135688"/>
          <p14:tracePt t="111785" x="7313613" y="6027738"/>
          <p14:tracePt t="111815" x="7323138" y="6019800"/>
          <p14:tracePt t="111878" x="7331075" y="6010275"/>
          <p14:tracePt t="111912" x="7367588" y="6000750"/>
          <p14:tracePt t="111944" x="7385050" y="6000750"/>
          <p14:tracePt t="111977" x="7466013" y="5975350"/>
          <p14:tracePt t="112001" x="7510463" y="5965825"/>
          <p14:tracePt t="112035" x="7554913" y="6000750"/>
          <p14:tracePt t="113064" x="7545388" y="6000750"/>
          <p14:tracePt t="113098" x="7545388" y="5992813"/>
          <p14:tracePt t="114745" x="7412038" y="5965825"/>
          <p14:tracePt t="114769" x="7385050" y="5948363"/>
          <p14:tracePt t="114831" x="7313613" y="5948363"/>
          <p14:tracePt t="114864" x="7099300" y="5948363"/>
          <p14:tracePt t="114895" x="6616700" y="5911850"/>
          <p14:tracePt t="114928" x="6099175" y="5751513"/>
          <p14:tracePt t="114961" x="5875338" y="5680075"/>
          <p14:tracePt t="114986" x="5697538" y="5662613"/>
          <p14:tracePt t="115018" x="5572125" y="5635625"/>
          <p14:tracePt t="115052" x="5465763" y="5635625"/>
          <p14:tracePt t="115082" x="5349875" y="5635625"/>
          <p14:tracePt t="115112" x="5268913" y="5618163"/>
          <p14:tracePt t="115129" x="5259388" y="5618163"/>
          <p14:tracePt t="115161" x="5207000" y="5599113"/>
          <p14:tracePt t="115194" x="5197475" y="5599113"/>
          <p14:tracePt t="115228" x="5089525" y="5581650"/>
          <p14:tracePt t="115251" x="5018088" y="5546725"/>
          <p14:tracePt t="115285" x="4965700" y="5510213"/>
          <p14:tracePt t="115315" x="4884738" y="5483225"/>
          <p14:tracePt t="115348" x="4776788" y="5473700"/>
          <p14:tracePt t="115378" x="4670425" y="5465763"/>
          <p14:tracePt t="115411" x="4545013" y="5492750"/>
          <p14:tracePt t="115445" x="4394200" y="5519738"/>
          <p14:tracePt t="115478" x="4313238" y="5537200"/>
          <p14:tracePt t="115511" x="4251325" y="5537200"/>
          <p14:tracePt t="115565" x="4241800" y="5537200"/>
          <p14:tracePt t="115598" x="4232275" y="5537200"/>
          <p14:tracePt t="115678" x="4224338" y="5537200"/>
          <p14:tracePt t="115799" x="4214813" y="5537200"/>
          <p14:tracePt t="116112" x="4205288" y="5527675"/>
          <p14:tracePt t="116145" x="4205288" y="5519738"/>
          <p14:tracePt t="116428" x="4187825" y="5510213"/>
          <p14:tracePt t="116695" x="4187825" y="5492750"/>
          <p14:tracePt t="121762" x="4197350" y="5492750"/>
          <p14:tracePt t="121786" x="4276725" y="5492750"/>
          <p14:tracePt t="121816" x="4411663" y="5492750"/>
          <p14:tracePt t="121849" x="4473575" y="5500688"/>
          <p14:tracePt t="121879" x="4545013" y="5500688"/>
          <p14:tracePt t="121912" x="4598988" y="5500688"/>
          <p14:tracePt t="121945" x="4687888" y="5492750"/>
          <p14:tracePt t="121979" x="4848225" y="5492750"/>
          <p14:tracePt t="122012" x="5027613" y="5448300"/>
          <p14:tracePt t="122036" x="5081588" y="5429250"/>
          <p14:tracePt t="122066" x="5187950" y="5340350"/>
          <p14:tracePt t="122099" x="5473700" y="5207000"/>
          <p14:tracePt t="122113" x="5518150" y="5197475"/>
          <p14:tracePt t="122146" x="5626100" y="5135563"/>
          <p14:tracePt t="122178" x="5707063" y="5081588"/>
          <p14:tracePt t="122212" x="5867400" y="4948238"/>
          <p14:tracePt t="122245" x="5921375" y="4894263"/>
          <p14:tracePt t="122254" x="5921375" y="4884738"/>
          <p14:tracePt t="122332" x="5956300" y="4867275"/>
          <p14:tracePt t="122363" x="6018213" y="4840288"/>
          <p14:tracePt t="122395" x="6099175" y="4822825"/>
          <p14:tracePt t="122429" x="6161088" y="4813300"/>
          <p14:tracePt t="122462" x="6188075" y="4813300"/>
          <p14:tracePt t="124012" x="6330950" y="4813300"/>
          <p14:tracePt t="124036" x="6429375" y="4813300"/>
          <p14:tracePt t="124067" x="6715125" y="4849813"/>
          <p14:tracePt t="124099" x="6894513" y="4894263"/>
          <p14:tracePt t="124129" x="7010400" y="4894263"/>
          <p14:tracePt t="124162" x="7564438" y="4938713"/>
          <p14:tracePt t="124196" x="8421688" y="4921250"/>
          <p14:tracePt t="124229" x="8902700" y="4867275"/>
          <p14:tracePt t="124253" x="8921750" y="4857750"/>
          <p14:tracePt t="124366" x="8894763" y="4822825"/>
          <p14:tracePt t="124396" x="8813800" y="4741863"/>
          <p14:tracePt t="124429" x="8769350" y="4733925"/>
          <p14:tracePt t="124462" x="8707438" y="4724400"/>
          <p14:tracePt t="124496" x="8572500" y="4662488"/>
          <p14:tracePt t="124520" x="8518525" y="4625975"/>
          <p14:tracePt t="124553" x="8456613" y="4616450"/>
          <p14:tracePt t="124583" x="8402638" y="4608513"/>
          <p14:tracePt t="124616" x="8313738" y="4608513"/>
          <p14:tracePt t="124646" x="8259763" y="4608513"/>
          <p14:tracePt t="124679" x="8180388" y="4643438"/>
          <p14:tracePt t="124712" x="8116888" y="4652963"/>
          <p14:tracePt t="124746" x="8054975" y="4670425"/>
          <p14:tracePt t="124770" x="8018463" y="4687888"/>
          <p14:tracePt t="124803" x="7983538" y="4687888"/>
          <p14:tracePt t="124833" x="7947025" y="4687888"/>
          <p14:tracePt t="124866" x="7929563" y="4679950"/>
          <p14:tracePt t="124896" x="7885113" y="4670425"/>
          <p14:tracePt t="124929" x="7885113" y="4662488"/>
          <p14:tracePt t="124962" x="7875588" y="4662488"/>
          <p14:tracePt t="125012" x="7858125" y="4652963"/>
          <p14:tracePt t="125052" x="7823200" y="4608513"/>
          <p14:tracePt t="125083" x="7786688" y="4545013"/>
          <p14:tracePt t="125116" x="7759700" y="4465638"/>
          <p14:tracePt t="125146" x="7751763" y="4448175"/>
          <p14:tracePt t="125179" x="7751763" y="4438650"/>
          <p14:tracePt t="125212" x="7742238" y="4421188"/>
          <p14:tracePt t="125263" x="7707313" y="4421188"/>
          <p14:tracePt t="125303" x="7653338" y="4421188"/>
          <p14:tracePt t="125333" x="7581900" y="4421188"/>
          <p14:tracePt t="125363" x="7510463" y="4421188"/>
          <p14:tracePt t="125396" x="7412038" y="4421188"/>
          <p14:tracePt t="125429" x="7350125" y="4421188"/>
          <p14:tracePt t="125462" x="7313613" y="4448175"/>
          <p14:tracePt t="125496" x="7313613" y="4456113"/>
          <p14:tracePt t="125520" x="7296150" y="4483100"/>
          <p14:tracePt t="125554" x="7278688" y="4554538"/>
          <p14:tracePt t="125583" x="7278688" y="4591050"/>
          <p14:tracePt t="125616" x="7278688" y="4670425"/>
          <p14:tracePt t="125646" x="7278688" y="4786313"/>
          <p14:tracePt t="125679" x="7286625" y="4938713"/>
          <p14:tracePt t="125712" x="7286625" y="5045075"/>
          <p14:tracePt t="125746" x="7286625" y="5180013"/>
          <p14:tracePt t="125755" x="7296150" y="5241925"/>
          <p14:tracePt t="125786" x="7296150" y="5376863"/>
          <p14:tracePt t="125817" x="7278688" y="5492750"/>
          <p14:tracePt t="125849" x="7251700" y="5599113"/>
          <p14:tracePt t="125879" x="7242175" y="5680075"/>
          <p14:tracePt t="125912" x="7232650" y="5741988"/>
          <p14:tracePt t="125946" x="7215188" y="5822950"/>
          <p14:tracePt t="125979" x="7207250" y="5884863"/>
          <p14:tracePt t="126012" x="7215188" y="5965825"/>
          <p14:tracePt t="126036" x="7215188" y="6000750"/>
          <p14:tracePt t="126067" x="7215188" y="6037263"/>
          <p14:tracePt t="126099" x="7215188" y="6046788"/>
          <p14:tracePt t="126129" x="7224713" y="6072188"/>
          <p14:tracePt t="126163" x="7278688" y="6118225"/>
          <p14:tracePt t="126196" x="7323138" y="6153150"/>
          <p14:tracePt t="126229" x="7385050" y="6180138"/>
          <p14:tracePt t="126263" x="7456488" y="6197600"/>
          <p14:tracePt t="126286" x="7500938" y="6197600"/>
          <p14:tracePt t="126317" x="7554913" y="6180138"/>
          <p14:tracePt t="126349" x="7589838" y="6170613"/>
          <p14:tracePt t="126396" x="7616825" y="6170613"/>
          <p14:tracePt t="126429" x="7715250" y="6126163"/>
          <p14:tracePt t="126463" x="7974013" y="6081713"/>
          <p14:tracePt t="126496" x="8089900" y="6081713"/>
          <p14:tracePt t="126520" x="8170863" y="6072188"/>
          <p14:tracePt t="126553" x="8215313" y="6027738"/>
          <p14:tracePt t="126583" x="8251825" y="5884863"/>
          <p14:tracePt t="126616" x="8278813" y="5680075"/>
          <p14:tracePt t="126630" x="8296275" y="5635625"/>
          <p14:tracePt t="126663" x="8286750" y="5349875"/>
          <p14:tracePt t="126696" x="8259763" y="5162550"/>
          <p14:tracePt t="126729" x="8259763" y="4929188"/>
          <p14:tracePt t="126763" x="8232775" y="4733925"/>
          <p14:tracePt t="126787" x="8232775" y="4670425"/>
          <p14:tracePt t="126817" x="8232775" y="4545013"/>
          <p14:tracePt t="126849" x="8215313" y="4456113"/>
          <p14:tracePt t="126879" x="8161338" y="4376738"/>
          <p14:tracePt t="126913" x="8143875" y="4330700"/>
          <p14:tracePt t="126946" x="8099425" y="4305300"/>
          <p14:tracePt t="126979" x="8089900" y="4305300"/>
          <p14:tracePt t="127052" x="8081963" y="4305300"/>
          <p14:tracePt t="127083" x="8064500" y="4305300"/>
          <p14:tracePt t="127229" x="8027988" y="4295775"/>
          <p14:tracePt t="127263" x="8018463" y="4295775"/>
          <p14:tracePt t="127319" x="8010525" y="4295775"/>
          <p14:tracePt t="127463" x="7993063" y="4295775"/>
          <p14:tracePt t="127629" x="7983538" y="4305300"/>
          <p14:tracePt t="127803" x="7966075" y="4313238"/>
          <p14:tracePt t="128646" x="7885113" y="4367213"/>
          <p14:tracePt t="128679" x="7581900" y="4500563"/>
          <p14:tracePt t="128713" x="7251700" y="4616450"/>
          <p14:tracePt t="128746" x="6973888" y="4635500"/>
          <p14:tracePt t="128770" x="6751638" y="4662488"/>
          <p14:tracePt t="128804" x="6545263" y="4706938"/>
          <p14:tracePt t="128834" x="6384925" y="4741863"/>
          <p14:tracePt t="128867" x="6215063" y="4795838"/>
          <p14:tracePt t="128896" x="6089650" y="4849813"/>
          <p14:tracePt t="128930" x="5921375" y="4902200"/>
          <p14:tracePt t="128963" x="5599113" y="5000625"/>
          <p14:tracePt t="128996" x="5214938" y="5091113"/>
          <p14:tracePt t="129020" x="5064125" y="5116513"/>
          <p14:tracePt t="129053" x="4921250" y="5162550"/>
          <p14:tracePt t="129084" x="4848225" y="5187950"/>
          <p14:tracePt t="129117" x="4813300" y="5187950"/>
          <p14:tracePt t="129146" x="4803775" y="5197475"/>
          <p14:tracePt t="129230" x="4759325" y="5207000"/>
          <p14:tracePt t="129263" x="4732338" y="5207000"/>
          <p14:tracePt t="129303" x="4652963" y="5233988"/>
          <p14:tracePt t="129334" x="4608513" y="5233988"/>
          <p14:tracePt t="129366" x="4572000" y="5233988"/>
          <p14:tracePt t="129396" x="4483100" y="5233988"/>
          <p14:tracePt t="129429" x="4367213" y="5241925"/>
          <p14:tracePt t="129463" x="4295775" y="5241925"/>
          <p14:tracePt t="129496" x="4259263" y="5251450"/>
          <p14:tracePt t="129536" x="4232275" y="5278438"/>
          <p14:tracePt t="129583" x="4224338" y="5286375"/>
          <p14:tracePt t="129617" x="4197350" y="5295900"/>
          <p14:tracePt t="129646" x="4187825" y="5305425"/>
          <p14:tracePt t="129730" x="4402138" y="5322888"/>
          <p14:tracePt t="129763" x="4670425" y="5349875"/>
          <p14:tracePt t="129787" x="4938713" y="5367338"/>
          <p14:tracePt t="129817" x="5027613" y="5367338"/>
          <p14:tracePt t="129849" x="5081588" y="5376863"/>
          <p14:tracePt t="129880" x="5089525" y="5384800"/>
          <p14:tracePt t="130067" x="5135563" y="5384800"/>
          <p14:tracePt t="130100" x="5411788" y="5349875"/>
          <p14:tracePt t="130130" x="5946775" y="5162550"/>
          <p14:tracePt t="130163" x="6581775" y="5019675"/>
          <p14:tracePt t="130197" x="7197725" y="4929188"/>
          <p14:tracePt t="130230" x="7375525" y="4902200"/>
          <p14:tracePt t="130263" x="7421563" y="4857750"/>
          <p14:tracePt t="130286" x="7456488" y="4840288"/>
          <p14:tracePt t="130320" x="7500938" y="4805363"/>
          <p14:tracePt t="130350" x="7564438" y="4786313"/>
          <p14:tracePt t="130380" x="7608888" y="4768850"/>
          <p14:tracePt t="130413" x="7643813" y="4751388"/>
          <p14:tracePt t="130446" x="7661275" y="4751388"/>
          <p14:tracePt t="130536" x="7680325" y="4706938"/>
          <p14:tracePt t="130567" x="7688263" y="4625975"/>
          <p14:tracePt t="130600" x="7688263" y="4545013"/>
          <p14:tracePt t="130630" x="7697788" y="4527550"/>
          <p14:tracePt t="130730" x="7697788" y="4697413"/>
          <p14:tracePt t="130763" x="7697788" y="5081588"/>
          <p14:tracePt t="130788" x="7751763" y="5473700"/>
          <p14:tracePt t="130817" x="7769225" y="5751513"/>
          <p14:tracePt t="130850" x="7759700" y="6207125"/>
          <p14:tracePt t="130880" x="7759700" y="6510338"/>
          <p14:tracePt t="130913" x="7759700" y="6707188"/>
          <p14:tracePt t="130947" x="7759700" y="6805613"/>
          <p14:tracePt t="130980" x="7769225" y="6805613"/>
          <p14:tracePt t="131013" x="7707313" y="6278563"/>
          <p14:tracePt t="131037" x="7616825" y="6019800"/>
          <p14:tracePt t="131067" x="7527925" y="5761038"/>
          <p14:tracePt t="131100" x="7375525" y="5402263"/>
          <p14:tracePt t="131130" x="7331075" y="5072063"/>
          <p14:tracePt t="131163" x="7323138" y="4956175"/>
          <p14:tracePt t="131197" x="7323138" y="4894263"/>
          <p14:tracePt t="131230" x="7323138" y="4840288"/>
          <p14:tracePt t="131263" x="7331075" y="4778375"/>
          <p14:tracePt t="131287" x="7340600" y="4724400"/>
          <p14:tracePt t="131317" x="7350125" y="4679950"/>
          <p14:tracePt t="131350" x="7385050" y="4581525"/>
          <p14:tracePt t="131380" x="7412038" y="4554538"/>
          <p14:tracePt t="131430" x="7421563" y="4554538"/>
          <p14:tracePt t="131480" x="7421563" y="4545013"/>
          <p14:tracePt t="131536" x="7429500" y="4545013"/>
          <p14:tracePt t="131567" x="7456488" y="4706938"/>
          <p14:tracePt t="131600" x="7493000" y="5187950"/>
          <p14:tracePt t="131630" x="7616825" y="5643563"/>
          <p14:tracePt t="131663" x="7707313" y="5911850"/>
          <p14:tracePt t="131697" x="7759700" y="6064250"/>
          <p14:tracePt t="131730" x="7796213" y="6143625"/>
          <p14:tracePt t="131764" x="7804150" y="6180138"/>
          <p14:tracePt t="131803" x="7804150" y="6189663"/>
          <p14:tracePt t="131946" x="7813675" y="6099175"/>
          <p14:tracePt t="131980" x="7813675" y="5921375"/>
          <p14:tracePt t="132013" x="7813675" y="5643563"/>
          <p14:tracePt t="132037" x="7813675" y="5349875"/>
          <p14:tracePt t="132068" x="7813675" y="4983163"/>
          <p14:tracePt t="132100" x="7778750" y="4724400"/>
          <p14:tracePt t="132130" x="7778750" y="4652963"/>
          <p14:tracePt t="132163" x="7778750" y="4643438"/>
          <p14:tracePt t="132263" x="7769225" y="4635500"/>
          <p14:tracePt t="133647" x="7769225" y="4643438"/>
          <p14:tracePt t="133963" x="7769225" y="4652963"/>
          <p14:tracePt t="134350" x="7724775" y="4652963"/>
          <p14:tracePt t="134380" x="7643813" y="4670425"/>
          <p14:tracePt t="134414" x="7269163" y="4778375"/>
          <p14:tracePt t="134447" x="6867525" y="4965700"/>
          <p14:tracePt t="134480" x="6465888" y="5251450"/>
          <p14:tracePt t="134513" x="6045200" y="5519738"/>
          <p14:tracePt t="134537" x="5813425" y="5572125"/>
          <p14:tracePt t="134571" x="5670550" y="5608638"/>
          <p14:tracePt t="134601" x="5357813" y="5689600"/>
          <p14:tracePt t="134764" x="4714875" y="5724525"/>
          <p14:tracePt t="134820" x="4714875" y="5680075"/>
          <p14:tracePt t="134851" x="4687888" y="5554663"/>
          <p14:tracePt t="134883" x="4643438" y="5473700"/>
          <p14:tracePt t="134914" x="4643438" y="5456238"/>
          <p14:tracePt t="134947" x="4633913" y="5438775"/>
          <p14:tracePt t="135037" x="4625975" y="5438775"/>
          <p14:tracePt t="135067" x="4598988" y="5456238"/>
          <p14:tracePt t="135264" x="4616450" y="5448300"/>
          <p14:tracePt t="135303" x="4643438" y="5402263"/>
          <p14:tracePt t="135334" x="4652963" y="5384800"/>
          <p14:tracePt t="135367" x="4660900" y="5367338"/>
          <p14:tracePt t="135397" x="4660900" y="5357813"/>
          <p14:tracePt t="135600" x="4660900" y="5340350"/>
          <p14:tracePt t="135680" x="4660900" y="5313363"/>
          <p14:tracePt t="135714" x="4652963" y="5259388"/>
          <p14:tracePt t="135747" x="4581525" y="5207000"/>
          <p14:tracePt t="135771" x="4527550" y="5180013"/>
          <p14:tracePt t="135804" x="4411663" y="5153025"/>
          <p14:tracePt t="135834" x="4348163" y="5135563"/>
          <p14:tracePt t="135867" x="4251325" y="5116513"/>
          <p14:tracePt t="135897" x="4187825" y="5116513"/>
          <p14:tracePt t="135931" x="4143375" y="5116513"/>
          <p14:tracePt t="135964" x="4116388" y="5116513"/>
          <p14:tracePt t="136014" x="4081463" y="5116513"/>
          <p14:tracePt t="136038" x="4044950" y="5116513"/>
          <p14:tracePt t="136071" x="3973513" y="5116513"/>
          <p14:tracePt t="136102" x="3929063" y="5153025"/>
          <p14:tracePt t="136130" x="3919538" y="5180013"/>
          <p14:tracePt t="136164" x="3911600" y="5207000"/>
          <p14:tracePt t="136197" x="3911600" y="5251450"/>
          <p14:tracePt t="136230" x="3902075" y="5330825"/>
          <p14:tracePt t="136264" x="3902075" y="5376863"/>
          <p14:tracePt t="136303" x="3902075" y="5402263"/>
          <p14:tracePt t="136335" x="3911600" y="5421313"/>
          <p14:tracePt t="136368" x="3946525" y="5448300"/>
          <p14:tracePt t="136397" x="4000500" y="5456238"/>
          <p14:tracePt t="136430" x="4125913" y="5456238"/>
          <p14:tracePt t="136464" x="4322763" y="5465763"/>
          <p14:tracePt t="136497" x="4527550" y="5438775"/>
          <p14:tracePt t="136531" x="4616450" y="5402263"/>
          <p14:tracePt t="136570" x="4625975" y="5394325"/>
          <p14:tracePt t="136681" x="4633913" y="5367338"/>
          <p14:tracePt t="136714" x="4652963" y="5367338"/>
          <p14:tracePt t="136747" x="4660900" y="5349875"/>
          <p14:tracePt t="136765" x="4660900" y="5340350"/>
          <p14:tracePt t="136787" x="4670425" y="5330825"/>
          <p14:tracePt t="136821" x="4670425" y="5313363"/>
          <p14:tracePt t="136851" x="4670425" y="5295900"/>
          <p14:tracePt t="136880" x="4670425" y="5268913"/>
          <p14:tracePt t="136914" x="4633913" y="5251450"/>
          <p14:tracePt t="136947" x="4616450" y="5251450"/>
          <p14:tracePt t="136981" x="4572000" y="5251450"/>
          <p14:tracePt t="137014" x="4554538" y="5305425"/>
          <p14:tracePt t="137037" x="4545013" y="5394325"/>
          <p14:tracePt t="137068" x="4545013" y="5456238"/>
          <p14:tracePt t="137100" x="4554538" y="5473700"/>
          <p14:tracePt t="137134" x="4572000" y="5473700"/>
          <p14:tracePt t="137231" x="4616450" y="5448300"/>
          <p14:tracePt t="137264" x="4643438" y="5357813"/>
          <p14:tracePt t="137288" x="4679950" y="5241925"/>
          <p14:tracePt t="137321" x="4759325" y="5027613"/>
          <p14:tracePt t="137351" x="4803775" y="4911725"/>
          <p14:tracePt t="137381" x="4848225" y="4840288"/>
          <p14:tracePt t="137414" x="4946650" y="4714875"/>
          <p14:tracePt t="137447" x="5037138" y="4652963"/>
          <p14:tracePt t="137480" x="5197475" y="4616450"/>
          <p14:tracePt t="137514" x="5456238" y="4608513"/>
          <p14:tracePt t="137538" x="5572125" y="4581525"/>
          <p14:tracePt t="137571" x="5902325" y="4527550"/>
          <p14:tracePt t="137601" x="6116638" y="4456113"/>
          <p14:tracePt t="137634" x="6375400" y="4448175"/>
          <p14:tracePt t="137664" x="6492875" y="4438650"/>
          <p14:tracePt t="137697" x="6616700" y="4438650"/>
          <p14:tracePt t="137731" x="6831013" y="4456113"/>
          <p14:tracePt t="137764" x="7045325" y="4456113"/>
          <p14:tracePt t="137788" x="7242175" y="4465638"/>
          <p14:tracePt t="137821" x="7483475" y="4483100"/>
          <p14:tracePt t="137852" x="7589838" y="4510088"/>
          <p14:tracePt t="137881" x="7626350" y="4537075"/>
          <p14:tracePt t="137914" x="7688263" y="4581525"/>
          <p14:tracePt t="137947" x="7715250" y="4598988"/>
          <p14:tracePt t="137981" x="7732713" y="4608513"/>
          <p14:tracePt t="138101" x="7742238" y="4635500"/>
          <p14:tracePt t="138537" x="7742238" y="4625975"/>
          <p14:tracePt t="139031" x="7742238" y="4635500"/>
          <p14:tracePt t="139054" x="7742238" y="4643438"/>
        </p14:tracePtLst>
      </p14:laserTraceLst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Main axioms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5613" y="927256"/>
            <a:ext cx="8228012" cy="4537075"/>
          </a:xfrm>
        </p:spPr>
        <p:txBody>
          <a:bodyPr/>
          <a:lstStyle/>
          <a:p>
            <a:pPr marL="342900" indent="-342900">
              <a:buFont typeface="Arial" pitchFamily="34" charset="0"/>
              <a:buChar char="•"/>
            </a:pPr>
            <a:r>
              <a:rPr lang="en-US" sz="2200" dirty="0" smtClean="0"/>
              <a:t>There about ten axioms that can be used to create new or to simplify existed functions</a:t>
            </a:r>
          </a:p>
        </p:txBody>
      </p:sp>
      <p:graphicFrame>
        <p:nvGraphicFramePr>
          <p:cNvPr id="15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9579509"/>
              </p:ext>
            </p:extLst>
          </p:nvPr>
        </p:nvGraphicFramePr>
        <p:xfrm>
          <a:off x="778342" y="1796530"/>
          <a:ext cx="7978590" cy="34397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59530"/>
                <a:gridCol w="2659530"/>
                <a:gridCol w="2659530"/>
              </a:tblGrid>
              <a:tr h="307573">
                <a:tc>
                  <a:txBody>
                    <a:bodyPr/>
                    <a:lstStyle/>
                    <a:p>
                      <a:pPr algn="l"/>
                      <a:r>
                        <a:rPr lang="en-US" b="0" dirty="0" smtClean="0">
                          <a:latin typeface="Neo Sans Intel Medium" panose="020B0604020202020204" pitchFamily="34" charset="0"/>
                        </a:rPr>
                        <a:t>Axiom</a:t>
                      </a:r>
                      <a:endParaRPr lang="en-US" b="0" dirty="0">
                        <a:latin typeface="Neo Sans Intel Medium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 dirty="0" smtClean="0">
                          <a:latin typeface="Neo Sans Intel Medium" panose="020B0604020202020204" pitchFamily="34" charset="0"/>
                        </a:rPr>
                        <a:t>AND form</a:t>
                      </a:r>
                      <a:endParaRPr lang="en-US" b="0" dirty="0">
                        <a:latin typeface="Neo Sans Intel Medium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 dirty="0" smtClean="0">
                          <a:latin typeface="Neo Sans Intel Medium" panose="020B0604020202020204" pitchFamily="34" charset="0"/>
                        </a:rPr>
                        <a:t>OR form</a:t>
                      </a:r>
                      <a:endParaRPr lang="en-US" b="0" dirty="0">
                        <a:latin typeface="Neo Sans Intel Medium" panose="020B0604020202020204" pitchFamily="34" charset="0"/>
                      </a:endParaRPr>
                    </a:p>
                  </a:txBody>
                  <a:tcPr anchor="ctr"/>
                </a:tc>
              </a:tr>
              <a:tr h="464930"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latin typeface="Neo Sans Intel" pitchFamily="34" charset="0"/>
                        </a:rPr>
                        <a:t>Identity law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 smtClean="0">
                          <a:latin typeface="Neo Sans Intel" pitchFamily="34" charset="0"/>
                        </a:rPr>
                        <a:t>1*x</a:t>
                      </a:r>
                      <a:r>
                        <a:rPr lang="en-US" sz="1600" baseline="0" dirty="0" smtClean="0">
                          <a:latin typeface="Neo Sans Intel" pitchFamily="34" charset="0"/>
                        </a:rPr>
                        <a:t> = x</a:t>
                      </a:r>
                      <a:endParaRPr lang="en-US" sz="1600" dirty="0"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 smtClean="0">
                          <a:latin typeface="Neo Sans Intel" pitchFamily="34" charset="0"/>
                        </a:rPr>
                        <a:t>0 + x = x</a:t>
                      </a:r>
                      <a:endParaRPr lang="en-US" sz="1600" dirty="0">
                        <a:latin typeface="Neo Sans Intel" pitchFamily="34" charset="0"/>
                      </a:endParaRPr>
                    </a:p>
                  </a:txBody>
                  <a:tcPr anchor="ctr"/>
                </a:tc>
              </a:tr>
              <a:tr h="464930"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latin typeface="Neo Sans Intel" pitchFamily="34" charset="0"/>
                        </a:rPr>
                        <a:t>Idempotent law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 smtClean="0">
                          <a:latin typeface="Neo Sans Intel" pitchFamily="34" charset="0"/>
                        </a:rPr>
                        <a:t>x*x = x</a:t>
                      </a:r>
                      <a:endParaRPr lang="en-US" sz="1600" dirty="0"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 smtClean="0">
                          <a:latin typeface="Neo Sans Intel" pitchFamily="34" charset="0"/>
                        </a:rPr>
                        <a:t>x + x = x</a:t>
                      </a:r>
                      <a:endParaRPr lang="en-US" sz="1600" dirty="0">
                        <a:latin typeface="Neo Sans Intel" pitchFamily="34" charset="0"/>
                      </a:endParaRPr>
                    </a:p>
                  </a:txBody>
                  <a:tcPr anchor="ctr"/>
                </a:tc>
              </a:tr>
              <a:tr h="464930"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latin typeface="Neo Sans Intel" pitchFamily="34" charset="0"/>
                        </a:rPr>
                        <a:t>Inverse law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 smtClean="0">
                          <a:latin typeface="Neo Sans Intel" pitchFamily="34" charset="0"/>
                        </a:rPr>
                        <a:t>!x*x</a:t>
                      </a:r>
                      <a:r>
                        <a:rPr lang="en-US" sz="1600" baseline="0" dirty="0" smtClean="0">
                          <a:latin typeface="Neo Sans Intel" pitchFamily="34" charset="0"/>
                        </a:rPr>
                        <a:t> = 0</a:t>
                      </a:r>
                      <a:endParaRPr lang="en-US" sz="1600" dirty="0"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 smtClean="0">
                          <a:latin typeface="Neo Sans Intel" pitchFamily="34" charset="0"/>
                        </a:rPr>
                        <a:t>!x + x = 1</a:t>
                      </a:r>
                    </a:p>
                  </a:txBody>
                  <a:tcPr anchor="ctr"/>
                </a:tc>
              </a:tr>
              <a:tr h="464930"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chemeClr val="dk1"/>
                          </a:solidFill>
                          <a:latin typeface="Neo Sans Intel" pitchFamily="34" charset="0"/>
                          <a:ea typeface="+mn-ea"/>
                          <a:cs typeface="+mn-cs"/>
                        </a:rPr>
                        <a:t>Commutative law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 smtClean="0">
                          <a:latin typeface="Neo Sans Intel" pitchFamily="34" charset="0"/>
                        </a:rPr>
                        <a:t>x*y = y*x</a:t>
                      </a:r>
                      <a:endParaRPr lang="en-US" sz="1600" dirty="0"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 smtClean="0">
                          <a:latin typeface="Neo Sans Intel" pitchFamily="34" charset="0"/>
                        </a:rPr>
                        <a:t>x</a:t>
                      </a:r>
                      <a:r>
                        <a:rPr lang="en-US" sz="1600" baseline="0" dirty="0" smtClean="0">
                          <a:latin typeface="Neo Sans Intel" pitchFamily="34" charset="0"/>
                        </a:rPr>
                        <a:t> + y = y + x</a:t>
                      </a:r>
                      <a:endParaRPr lang="en-US" sz="1600" dirty="0" smtClean="0">
                        <a:latin typeface="Neo Sans Intel" pitchFamily="34" charset="0"/>
                      </a:endParaRPr>
                    </a:p>
                  </a:txBody>
                  <a:tcPr anchor="ctr"/>
                </a:tc>
              </a:tr>
              <a:tr h="425626"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chemeClr val="dk1"/>
                          </a:solidFill>
                          <a:latin typeface="Neo Sans Intel" pitchFamily="34" charset="0"/>
                          <a:ea typeface="+mn-ea"/>
                          <a:cs typeface="+mn-cs"/>
                        </a:rPr>
                        <a:t>Associative law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latin typeface="Neo Sans Intel" pitchFamily="34" charset="0"/>
                        </a:rPr>
                        <a:t>(x*y)*z</a:t>
                      </a:r>
                      <a:r>
                        <a:rPr lang="en-US" sz="1600" baseline="0" dirty="0" smtClean="0">
                          <a:latin typeface="Neo Sans Intel" pitchFamily="34" charset="0"/>
                        </a:rPr>
                        <a:t> = x*(y*z)</a:t>
                      </a:r>
                      <a:endParaRPr lang="en-US" sz="1600" dirty="0" smtClean="0"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 smtClean="0">
                          <a:latin typeface="Neo Sans Intel" pitchFamily="34" charset="0"/>
                        </a:rPr>
                        <a:t>(x + y) +</a:t>
                      </a:r>
                      <a:r>
                        <a:rPr lang="en-US" sz="1600" baseline="0" dirty="0" smtClean="0">
                          <a:latin typeface="Neo Sans Intel" pitchFamily="34" charset="0"/>
                        </a:rPr>
                        <a:t> z = x + (y + z)</a:t>
                      </a:r>
                    </a:p>
                  </a:txBody>
                  <a:tcPr anchor="ctr"/>
                </a:tc>
              </a:tr>
              <a:tr h="425626"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chemeClr val="dk1"/>
                          </a:solidFill>
                          <a:latin typeface="Neo Sans Intel" pitchFamily="34" charset="0"/>
                          <a:ea typeface="+mn-ea"/>
                          <a:cs typeface="+mn-cs"/>
                        </a:rPr>
                        <a:t>Distributive law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latin typeface="Neo Sans Intel" pitchFamily="34" charset="0"/>
                        </a:rPr>
                        <a:t>x*y + z</a:t>
                      </a:r>
                      <a:r>
                        <a:rPr lang="en-US" sz="1600" baseline="0" dirty="0" smtClean="0">
                          <a:latin typeface="Neo Sans Intel" pitchFamily="34" charset="0"/>
                        </a:rPr>
                        <a:t> = (x + z)(y + z)</a:t>
                      </a:r>
                      <a:endParaRPr lang="en-US" sz="1600" dirty="0" smtClean="0"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aseline="0" dirty="0" smtClean="0">
                          <a:latin typeface="Neo Sans Intel" pitchFamily="34" charset="0"/>
                        </a:rPr>
                        <a:t>(x + y)*z = x*z + y*z</a:t>
                      </a:r>
                    </a:p>
                  </a:txBody>
                  <a:tcPr anchor="ctr"/>
                </a:tc>
              </a:tr>
              <a:tr h="362978"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chemeClr val="dk1"/>
                          </a:solidFill>
                          <a:latin typeface="Neo Sans Intel" pitchFamily="34" charset="0"/>
                          <a:ea typeface="+mn-ea"/>
                          <a:cs typeface="+mn-cs"/>
                        </a:rPr>
                        <a:t>De Morgan's laws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chemeClr val="dk1"/>
                          </a:solidFill>
                          <a:latin typeface="Neo Sans Intel" pitchFamily="34" charset="0"/>
                          <a:ea typeface="+mn-ea"/>
                          <a:cs typeface="+mn-cs"/>
                        </a:rPr>
                        <a:t>!(x*y)</a:t>
                      </a:r>
                      <a:r>
                        <a:rPr lang="en-US" sz="1600" kern="1200" baseline="0" dirty="0" smtClean="0">
                          <a:solidFill>
                            <a:schemeClr val="dk1"/>
                          </a:solidFill>
                          <a:latin typeface="Neo Sans Intel" pitchFamily="34" charset="0"/>
                          <a:ea typeface="+mn-ea"/>
                          <a:cs typeface="+mn-cs"/>
                        </a:rPr>
                        <a:t> = !x + !y</a:t>
                      </a:r>
                      <a:endParaRPr lang="en-US" sz="1600" kern="1200" dirty="0" smtClean="0">
                        <a:solidFill>
                          <a:schemeClr val="dk1"/>
                        </a:solidFill>
                        <a:latin typeface="Neo Sans Intel" pitchFamily="34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chemeClr val="dk1"/>
                          </a:solidFill>
                          <a:latin typeface="Neo Sans Intel" pitchFamily="34" charset="0"/>
                          <a:ea typeface="+mn-ea"/>
                          <a:cs typeface="+mn-cs"/>
                        </a:rPr>
                        <a:t>!(x</a:t>
                      </a:r>
                      <a:r>
                        <a:rPr lang="en-US" sz="1600" kern="1200" baseline="0" dirty="0" smtClean="0">
                          <a:solidFill>
                            <a:schemeClr val="dk1"/>
                          </a:solidFill>
                          <a:latin typeface="Neo Sans Intel" pitchFamily="34" charset="0"/>
                          <a:ea typeface="+mn-ea"/>
                          <a:cs typeface="+mn-cs"/>
                        </a:rPr>
                        <a:t> + y) = !x * !y</a:t>
                      </a:r>
                      <a:endParaRPr lang="en-US" sz="1600" kern="1200" dirty="0" smtClean="0">
                        <a:solidFill>
                          <a:schemeClr val="dk1"/>
                        </a:solidFill>
                        <a:latin typeface="Neo Sans Intel" pitchFamily="34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404206" y="5523379"/>
            <a:ext cx="8228012" cy="404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75000"/>
              </a:spcBef>
              <a:spcAft>
                <a:spcPct val="0"/>
              </a:spcAft>
              <a:defRPr sz="2400" b="0" i="0">
                <a:solidFill>
                  <a:schemeClr val="tx1"/>
                </a:solidFill>
                <a:latin typeface="Neo Sans Intel"/>
                <a:ea typeface="+mn-ea"/>
                <a:cs typeface="Neo Sans Intel"/>
              </a:defRPr>
            </a:lvl1pPr>
            <a:lvl2pPr marL="185738" indent="-184150" algn="l" rtl="0" eaLnBrk="1" fontAlgn="base" hangingPunct="1">
              <a:spcBef>
                <a:spcPct val="40000"/>
              </a:spcBef>
              <a:spcAft>
                <a:spcPct val="0"/>
              </a:spcAft>
              <a:buClr>
                <a:schemeClr val="tx1"/>
              </a:buClr>
              <a:buFont typeface="Times" pitchFamily="18" charset="0"/>
              <a:buChar char="•"/>
              <a:defRPr sz="2200" b="0" i="0">
                <a:solidFill>
                  <a:schemeClr val="tx1"/>
                </a:solidFill>
                <a:latin typeface="Neo Sans Intel"/>
                <a:cs typeface="Neo Sans Intel"/>
              </a:defRPr>
            </a:lvl2pPr>
            <a:lvl3pPr marL="414338" indent="-2270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Neo Sans Intel" pitchFamily="34" charset="0"/>
              <a:buChar char="–"/>
              <a:defRPr sz="2000" b="0" i="0">
                <a:solidFill>
                  <a:schemeClr val="tx1"/>
                </a:solidFill>
                <a:latin typeface="Neo Sans Intel"/>
                <a:cs typeface="Neo Sans Intel"/>
              </a:defRPr>
            </a:lvl3pPr>
            <a:lvl4pPr marL="568325" indent="-1524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Neo Sans Intel" pitchFamily="34" charset="0"/>
              <a:buChar char="–"/>
              <a:defRPr sz="1800" b="0" i="0">
                <a:solidFill>
                  <a:schemeClr val="tx1"/>
                </a:solidFill>
                <a:latin typeface="Neo Sans Intel"/>
                <a:cs typeface="Neo Sans Intel"/>
              </a:defRPr>
            </a:lvl4pPr>
            <a:lvl5pPr marL="762000" indent="-1920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–"/>
              <a:defRPr sz="1800" b="0" i="0">
                <a:solidFill>
                  <a:schemeClr val="tx1"/>
                </a:solidFill>
                <a:latin typeface="Neo Sans Intel"/>
                <a:cs typeface="Neo Sans Intel"/>
              </a:defRPr>
            </a:lvl5pPr>
            <a:lvl6pPr marL="1219200" indent="-1920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–"/>
              <a:defRPr sz="1600">
                <a:solidFill>
                  <a:schemeClr val="tx1"/>
                </a:solidFill>
                <a:latin typeface="+mn-lt"/>
                <a:cs typeface="+mn-cs"/>
              </a:defRPr>
            </a:lvl6pPr>
            <a:lvl7pPr marL="1676400" indent="-1920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–"/>
              <a:defRPr sz="1600">
                <a:solidFill>
                  <a:schemeClr val="tx1"/>
                </a:solidFill>
                <a:latin typeface="+mn-lt"/>
                <a:cs typeface="+mn-cs"/>
              </a:defRPr>
            </a:lvl7pPr>
            <a:lvl8pPr marL="2133600" indent="-1920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–"/>
              <a:defRPr sz="1600">
                <a:solidFill>
                  <a:schemeClr val="tx1"/>
                </a:solidFill>
                <a:latin typeface="+mn-lt"/>
                <a:cs typeface="+mn-cs"/>
              </a:defRPr>
            </a:lvl8pPr>
            <a:lvl9pPr marL="2590800" indent="-1920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–"/>
              <a:defRPr sz="16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342900" indent="-342900">
              <a:buFont typeface="Arial" pitchFamily="34" charset="0"/>
              <a:buChar char="•"/>
            </a:pPr>
            <a:r>
              <a:rPr lang="en-US" sz="2200" dirty="0" smtClean="0"/>
              <a:t>… and a lot of other useful equations:</a:t>
            </a:r>
          </a:p>
        </p:txBody>
      </p:sp>
      <p:sp>
        <p:nvSpPr>
          <p:cNvPr id="8" name="Rectangle 7"/>
          <p:cNvSpPr/>
          <p:nvPr/>
        </p:nvSpPr>
        <p:spPr>
          <a:xfrm>
            <a:off x="5702891" y="5504578"/>
            <a:ext cx="30540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latin typeface="Neo Sans Intel" pitchFamily="34" charset="0"/>
              </a:rPr>
              <a:t>n(n(x) + y) + n(n(x) + n(y)) = x</a:t>
            </a:r>
            <a:endParaRPr lang="en-US" dirty="0">
              <a:latin typeface="Neo Sans Intel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827603" y="5844231"/>
            <a:ext cx="28046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2">
                    <a:lumMod val="75000"/>
                  </a:schemeClr>
                </a:solidFill>
                <a:latin typeface="Neo Sans Intel" panose="020B0504020202020204" pitchFamily="34" charset="0"/>
              </a:rPr>
              <a:t>(Huntington equation)</a:t>
            </a: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17017815"/>
      </p:ext>
    </p:extLst>
  </p:cSld>
  <p:clrMapOvr>
    <a:masterClrMapping/>
  </p:clrMapOvr>
  <p:transition advTm="182973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5" grpId="0"/>
      <p:bldP spid="8" grpId="0"/>
      <p:bldP spid="9" grpId="0"/>
    </p:bldLst>
  </p:timing>
  <p:extLst mod="1">
    <p:ext uri="{3A86A75C-4F4B-4683-9AE1-C65F6400EC91}">
      <p14:laserTraceLst xmlns:p14="http://schemas.microsoft.com/office/powerpoint/2010/main">
        <p14:tracePtLst>
          <p14:tracePt t="2548" x="7439025" y="4591050"/>
          <p14:tracePt t="2628" x="6697663" y="4849813"/>
          <p14:tracePt t="2661" x="5983288" y="5207000"/>
          <p14:tracePt t="2679" x="5768975" y="5384800"/>
          <p14:tracePt t="2712" x="5473700" y="5618163"/>
          <p14:tracePt t="2735" x="5224463" y="5734050"/>
          <p14:tracePt t="6679" x="3367088" y="6027738"/>
          <p14:tracePt t="6703" x="3554413" y="5795963"/>
          <p14:tracePt t="6736" x="3840163" y="5367338"/>
          <p14:tracePt t="6766" x="4170363" y="4867275"/>
          <p14:tracePt t="6799" x="4545013" y="4170363"/>
          <p14:tracePt t="6829" x="4724400" y="3894138"/>
          <p14:tracePt t="6862" x="4751388" y="3733800"/>
          <p14:tracePt t="6895" x="4759325" y="3608388"/>
          <p14:tracePt t="6929" x="4776788" y="3563938"/>
          <p14:tracePt t="6962" x="4776788" y="3544888"/>
          <p14:tracePt t="7062" x="4776788" y="3411538"/>
          <p14:tracePt t="7095" x="4776788" y="3340100"/>
          <p14:tracePt t="17146" x="4714875" y="3303588"/>
          <p14:tracePt t="17180" x="4483100" y="3214688"/>
          <p14:tracePt t="17214" x="4241800" y="3116263"/>
          <p14:tracePt t="17237" x="4197350" y="3108325"/>
          <p14:tracePt t="17267" x="4133850" y="3108325"/>
          <p14:tracePt t="17300" x="4081463" y="3098800"/>
          <p14:tracePt t="17330" x="4000500" y="3063875"/>
          <p14:tracePt t="17363" x="3973513" y="3044825"/>
          <p14:tracePt t="17396" x="3946525" y="3017838"/>
          <p14:tracePt t="17430" x="3929063" y="2982913"/>
          <p14:tracePt t="17463" x="3919538" y="2973388"/>
          <p14:tracePt t="17519" x="3902075" y="2965450"/>
          <p14:tracePt t="17551" x="3894138" y="2965450"/>
          <p14:tracePt t="17597" x="3884613" y="2965450"/>
          <p14:tracePt t="17630" x="3830638" y="2955925"/>
          <p14:tracePt t="17663" x="3803650" y="2955925"/>
          <p14:tracePt t="17681" x="3795713" y="2955925"/>
          <p14:tracePt t="17713" x="3759200" y="2955925"/>
          <p14:tracePt t="17737" x="3732213" y="2955925"/>
          <p14:tracePt t="17784" x="3724275" y="2955925"/>
          <p14:tracePt t="17817" x="3697288" y="2946400"/>
          <p14:tracePt t="17847" x="3687763" y="2946400"/>
          <p14:tracePt t="17880" x="3643313" y="2928938"/>
          <p14:tracePt t="17913" x="3625850" y="2928938"/>
          <p14:tracePt t="17946" x="3608388" y="2928938"/>
          <p14:tracePt t="17971" x="3589338" y="2921000"/>
          <p14:tracePt t="18004" x="3562350" y="2911475"/>
          <p14:tracePt t="18096" x="3554413" y="2911475"/>
          <p14:tracePt t="18180" x="3544888" y="2901950"/>
          <p14:tracePt t="18269" x="3544888" y="2894013"/>
          <p14:tracePt t="18301" x="3544888" y="2884488"/>
          <p14:tracePt t="18447" x="3544888" y="2857500"/>
          <p14:tracePt t="18486" x="3554413" y="2840038"/>
          <p14:tracePt t="18520" x="3589338" y="2830513"/>
          <p14:tracePt t="18550" x="3598863" y="2813050"/>
          <p14:tracePt t="18580" x="3608388" y="2813050"/>
          <p14:tracePt t="18613" x="3616325" y="2768600"/>
          <p14:tracePt t="18800" x="3625850" y="2768600"/>
          <p14:tracePt t="18846" x="3652838" y="2768600"/>
          <p14:tracePt t="18880" x="3679825" y="2768600"/>
          <p14:tracePt t="18947" x="3687763" y="2768600"/>
          <p14:tracePt t="18980" x="3724275" y="2768600"/>
          <p14:tracePt t="19020" x="3732213" y="2778125"/>
          <p14:tracePt t="19051" x="3751263" y="2786063"/>
          <p14:tracePt t="19113" x="3795713" y="2822575"/>
          <p14:tracePt t="19147" x="3803650" y="2830513"/>
          <p14:tracePt t="19214" x="3813175" y="2840038"/>
          <p14:tracePt t="19269" x="3822700" y="2874963"/>
          <p14:tracePt t="19316" x="3822700" y="2884488"/>
          <p14:tracePt t="19346" x="3830638" y="2921000"/>
          <p14:tracePt t="19380" x="3822700" y="2965450"/>
          <p14:tracePt t="19414" x="3795713" y="2992438"/>
          <p14:tracePt t="19447" x="3724275" y="3017838"/>
          <p14:tracePt t="19480" x="3679825" y="3017838"/>
          <p14:tracePt t="19504" x="3643313" y="3017838"/>
          <p14:tracePt t="19534" x="3616325" y="3017838"/>
          <p14:tracePt t="19614" x="3536950" y="2992438"/>
          <p14:tracePt t="19647" x="3536950" y="2973388"/>
          <p14:tracePt t="19680" x="3536950" y="2965450"/>
          <p14:tracePt t="19714" x="3527425" y="2928938"/>
          <p14:tracePt t="19737" x="3527425" y="2901950"/>
          <p14:tracePt t="19771" x="3527425" y="2840038"/>
          <p14:tracePt t="19801" x="3527425" y="2795588"/>
          <p14:tracePt t="19834" x="3527425" y="2778125"/>
          <p14:tracePt t="19863" x="3527425" y="2768600"/>
          <p14:tracePt t="19987" x="3527425" y="2759075"/>
          <p14:tracePt t="20180" x="3544888" y="2768600"/>
          <p14:tracePt t="20214" x="3544888" y="2778125"/>
          <p14:tracePt t="20253" x="3554413" y="2786063"/>
          <p14:tracePt t="20284" x="3562350" y="2795588"/>
          <p14:tracePt t="20447" x="3562350" y="2840038"/>
          <p14:tracePt t="20480" x="3571875" y="2874963"/>
          <p14:tracePt t="20597" x="3581400" y="2874963"/>
          <p14:tracePt t="20630" x="3581400" y="2884488"/>
          <p14:tracePt t="20663" x="3581400" y="2901950"/>
          <p14:tracePt t="20681" x="3581400" y="2921000"/>
          <p14:tracePt t="20714" x="3581400" y="2982913"/>
          <p14:tracePt t="20737" x="3581400" y="3000375"/>
          <p14:tracePt t="40556" x="3589338" y="3081338"/>
          <p14:tracePt t="40587" x="3589338" y="3179763"/>
          <p14:tracePt t="40616" x="3625850" y="3259138"/>
          <p14:tracePt t="40649" x="3625850" y="3367088"/>
          <p14:tracePt t="40716" x="3625850" y="3421063"/>
          <p14:tracePt t="40749" x="3643313" y="3500438"/>
          <p14:tracePt t="40773" x="3652838" y="3581400"/>
          <p14:tracePt t="40804" x="3687763" y="3662363"/>
          <p14:tracePt t="40836" x="3687763" y="3670300"/>
          <p14:tracePt t="40966" x="3705225" y="3670300"/>
          <p14:tracePt t="40999" x="3732213" y="3662363"/>
          <p14:tracePt t="41039" x="3840163" y="3662363"/>
          <p14:tracePt t="41070" x="4000500" y="3706813"/>
          <p14:tracePt t="41103" x="4081463" y="3751263"/>
          <p14:tracePt t="41133" x="4098925" y="3751263"/>
          <p14:tracePt t="41416" x="4133850" y="3492500"/>
          <p14:tracePt t="41449" x="4089400" y="3135313"/>
          <p14:tracePt t="41483" x="4089400" y="2965450"/>
          <p14:tracePt t="41506" x="4108450" y="2894013"/>
          <p14:tracePt t="41538" x="4116388" y="2714625"/>
          <p14:tracePt t="41554" x="4089400" y="2652713"/>
          <p14:tracePt t="41586" x="4062413" y="2598738"/>
          <p14:tracePt t="41616" x="4037013" y="2581275"/>
          <p14:tracePt t="41683" x="4010025" y="2581275"/>
          <p14:tracePt t="41716" x="3973513" y="2554288"/>
          <p14:tracePt t="41766" x="3946525" y="2554288"/>
          <p14:tracePt t="41790" x="3929063" y="2554288"/>
          <p14:tracePt t="41820" x="3902075" y="2554288"/>
          <p14:tracePt t="41853" x="3894138" y="2554288"/>
          <p14:tracePt t="41883" x="3840163" y="2544763"/>
          <p14:tracePt t="41916" x="3786188" y="2527300"/>
          <p14:tracePt t="41966" x="3759200" y="2527300"/>
          <p14:tracePt t="41999" x="3751263" y="2527300"/>
          <p14:tracePt t="42053" x="3741738" y="2527300"/>
          <p14:tracePt t="42086" x="3714750" y="2527300"/>
          <p14:tracePt t="42149" x="3687763" y="2527300"/>
          <p14:tracePt t="42183" x="3652838" y="2536825"/>
          <p14:tracePt t="42250" x="3633788" y="2536825"/>
          <p14:tracePt t="42399" x="3625850" y="2536825"/>
          <p14:tracePt t="42516" x="3616325" y="2536825"/>
          <p14:tracePt t="42540" x="3581400" y="2536825"/>
          <p14:tracePt t="42633" x="3562350" y="2536825"/>
          <p14:tracePt t="42666" x="3544888" y="2536825"/>
          <p14:tracePt t="44750" x="3554413" y="2554288"/>
          <p14:tracePt t="44773" x="3562350" y="2563813"/>
          <p14:tracePt t="44804" x="3608388" y="2563813"/>
          <p14:tracePt t="44837" x="3697288" y="2563813"/>
          <p14:tracePt t="44867" x="3714750" y="2581275"/>
          <p14:tracePt t="44900" x="3732213" y="2581275"/>
          <p14:tracePt t="45023" x="3741738" y="2581275"/>
          <p14:tracePt t="48133" x="4518025" y="2598738"/>
          <p14:tracePt t="48167" x="5126038" y="2635250"/>
          <p14:tracePt t="48185" x="5153025" y="2635250"/>
          <p14:tracePt t="48218" x="5251450" y="2643188"/>
          <p14:tracePt t="48250" x="5286375" y="2643188"/>
          <p14:tracePt t="48367" x="5116513" y="2581275"/>
          <p14:tracePt t="48400" x="4857750" y="2536825"/>
          <p14:tracePt t="48434" x="4589463" y="2465388"/>
          <p14:tracePt t="48467" x="4518025" y="2438400"/>
          <p14:tracePt t="48500" x="4510088" y="2428875"/>
          <p14:tracePt t="48541" x="4446588" y="2428875"/>
          <p14:tracePt t="48570" x="4367213" y="2420938"/>
          <p14:tracePt t="48650" x="4357688" y="2420938"/>
          <p14:tracePt t="48684" x="4348163" y="2411413"/>
          <p14:tracePt t="48734" x="4330700" y="2411413"/>
          <p14:tracePt t="52854" x="4160838" y="2652713"/>
          <p14:tracePt t="52917" x="4197350" y="2884488"/>
          <p14:tracePt t="52951" x="4214813" y="3143250"/>
          <p14:tracePt t="52984" x="4214813" y="3224213"/>
          <p14:tracePt t="53017" x="4214813" y="3259138"/>
          <p14:tracePt t="53042" x="4214813" y="3295650"/>
          <p14:tracePt t="53072" x="4214813" y="3322638"/>
          <p14:tracePt t="53104" x="4205288" y="3455988"/>
          <p14:tracePt t="53134" x="4205288" y="3492500"/>
          <p14:tracePt t="53951" x="4205288" y="3527425"/>
          <p14:tracePt t="54034" x="4197350" y="3581400"/>
          <p14:tracePt t="54058" x="4205288" y="3643313"/>
          <p14:tracePt t="54088" x="4205288" y="3687763"/>
          <p14:tracePt t="54121" x="4214813" y="3867150"/>
          <p14:tracePt t="54151" x="4214813" y="3894138"/>
          <p14:tracePt t="54184" x="4214813" y="3929063"/>
          <p14:tracePt t="54234" x="4214813" y="3956050"/>
          <p14:tracePt t="54284" x="4214813" y="4000500"/>
          <p14:tracePt t="54308" x="4214813" y="4098925"/>
          <p14:tracePt t="54338" x="4197350" y="4170363"/>
          <p14:tracePt t="54368" x="4170363" y="4259263"/>
          <p14:tracePt t="54401" x="4170363" y="4357688"/>
          <p14:tracePt t="54434" x="4170363" y="4465638"/>
          <p14:tracePt t="54467" x="4170363" y="4545013"/>
          <p14:tracePt t="54518" x="4160838" y="4581525"/>
          <p14:tracePt t="54542" x="4160838" y="4608513"/>
          <p14:tracePt t="54572" x="4160838" y="4679950"/>
          <p14:tracePt t="54604" x="4143375" y="4813300"/>
          <p14:tracePt t="54634" x="4133850" y="4849813"/>
          <p14:tracePt t="54668" x="4116388" y="4921250"/>
          <p14:tracePt t="54685" x="4116388" y="4956175"/>
          <p14:tracePt t="54717" x="4081463" y="5054600"/>
          <p14:tracePt t="54751" x="4054475" y="5099050"/>
          <p14:tracePt t="54774" x="4044950" y="5108575"/>
          <p14:tracePt t="54808" x="4044950" y="5116513"/>
          <p14:tracePt t="54838" x="4027488" y="5162550"/>
          <p14:tracePt t="54871" x="3929063" y="5214938"/>
          <p14:tracePt t="54901" x="3884613" y="5224463"/>
          <p14:tracePt t="54934" x="3875088" y="5224463"/>
          <p14:tracePt t="54968" x="3848100" y="5224463"/>
          <p14:tracePt t="55001" x="3768725" y="5224463"/>
          <p14:tracePt t="55024" x="3724275" y="5224463"/>
          <p14:tracePt t="55055" x="3652838" y="5187950"/>
          <p14:tracePt t="55088" x="3589338" y="5170488"/>
          <p14:tracePt t="55121" x="3517900" y="5162550"/>
          <p14:tracePt t="55168" x="3490913" y="5162550"/>
          <p14:tracePt t="55186" x="3473450" y="5162550"/>
          <p14:tracePt t="55218" x="3446463" y="5162550"/>
          <p14:tracePt t="55268" x="3438525" y="5162550"/>
          <p14:tracePt t="55338" x="3411538" y="5207000"/>
          <p14:tracePt t="55368" x="3402013" y="5224463"/>
          <p14:tracePt t="55401" x="3384550" y="5233988"/>
          <p14:tracePt t="55518" x="3384550" y="5241925"/>
          <p14:tracePt t="56284" x="3411538" y="5241925"/>
          <p14:tracePt t="56309" x="3455988" y="5241925"/>
          <p14:tracePt t="56338" x="3509963" y="5268913"/>
          <p14:tracePt t="56371" x="3571875" y="5278438"/>
          <p14:tracePt t="56401" x="3589338" y="5278438"/>
          <p14:tracePt t="56434" x="3643313" y="5278438"/>
          <p14:tracePt t="56468" x="3705225" y="5286375"/>
          <p14:tracePt t="56501" x="3751263" y="5305425"/>
          <p14:tracePt t="56525" x="3786188" y="5313363"/>
          <p14:tracePt t="56559" x="3840163" y="5313363"/>
          <p14:tracePt t="56589" x="3911600" y="5330825"/>
          <p14:tracePt t="56621" x="4037013" y="5357813"/>
          <p14:tracePt t="56651" x="4187825" y="5376863"/>
          <p14:tracePt t="56685" x="4295775" y="5421313"/>
          <p14:tracePt t="56718" x="4429125" y="5473700"/>
          <p14:tracePt t="56751" x="4527550" y="5483225"/>
          <p14:tracePt t="56775" x="4545013" y="5483225"/>
          <p14:tracePt t="56838" x="4554538" y="5483225"/>
          <p14:tracePt t="56871" x="4598988" y="5483225"/>
          <p14:tracePt t="56901" x="4687888" y="5465763"/>
          <p14:tracePt t="56934" x="4724400" y="5456238"/>
          <p14:tracePt t="57035" x="4741863" y="5448300"/>
          <p14:tracePt t="57058" x="4768850" y="5402263"/>
          <p14:tracePt t="57088" x="4786313" y="5384800"/>
          <p14:tracePt t="57121" x="4795838" y="5384800"/>
          <p14:tracePt t="57168" x="4803775" y="5349875"/>
          <p14:tracePt t="57186" x="4813300" y="5330825"/>
          <p14:tracePt t="57219" x="4822825" y="5286375"/>
          <p14:tracePt t="57285" x="4822825" y="5268913"/>
          <p14:tracePt t="57324" x="4822825" y="5224463"/>
          <p14:tracePt t="57355" x="4803775" y="5187950"/>
          <p14:tracePt t="57385" x="4786313" y="5135563"/>
          <p14:tracePt t="57418" x="4751388" y="5091113"/>
          <p14:tracePt t="57451" x="4732338" y="5072063"/>
          <p14:tracePt t="57485" x="4697413" y="5054600"/>
          <p14:tracePt t="57518" x="4670425" y="5037138"/>
          <p14:tracePt t="57542" x="4660900" y="5037138"/>
          <p14:tracePt t="57572" x="4625975" y="5037138"/>
          <p14:tracePt t="57604" x="4554538" y="5027613"/>
          <p14:tracePt t="57635" x="4465638" y="5027613"/>
          <p14:tracePt t="57668" x="4429125" y="5027613"/>
          <p14:tracePt t="57735" x="4411663" y="5027613"/>
          <p14:tracePt t="57768" x="4375150" y="5010150"/>
          <p14:tracePt t="57808" x="4340225" y="5010150"/>
          <p14:tracePt t="57839" x="4303713" y="5010150"/>
          <p14:tracePt t="57871" x="4259263" y="5010150"/>
          <p14:tracePt t="57901" x="4232275" y="5010150"/>
          <p14:tracePt t="57935" x="4197350" y="5010150"/>
          <p14:tracePt t="57968" x="4160838" y="4992688"/>
          <p14:tracePt t="58001" x="4098925" y="4965700"/>
          <p14:tracePt t="58025" x="4054475" y="4965700"/>
          <p14:tracePt t="58121" x="3983038" y="4973638"/>
          <p14:tracePt t="58151" x="3956050" y="4973638"/>
          <p14:tracePt t="58185" x="3894138" y="4973638"/>
          <p14:tracePt t="58219" x="3786188" y="4983163"/>
          <p14:tracePt t="58251" x="3732213" y="4983163"/>
          <p14:tracePt t="58291" x="3670300" y="4983163"/>
          <p14:tracePt t="58322" x="3616325" y="4983163"/>
          <p14:tracePt t="58355" x="3598863" y="4983163"/>
          <p14:tracePt t="58385" x="3571875" y="4983163"/>
          <p14:tracePt t="58418" x="3536950" y="4983163"/>
          <p14:tracePt t="58451" x="3500438" y="4992688"/>
          <p14:tracePt t="58485" x="3490913" y="4992688"/>
          <p14:tracePt t="58574" x="3482975" y="4992688"/>
          <p14:tracePt t="58668" x="3473450" y="5045075"/>
          <p14:tracePt t="58686" x="3473450" y="5064125"/>
          <p14:tracePt t="58718" x="3473450" y="5081588"/>
          <p14:tracePt t="58751" x="3473450" y="5126038"/>
          <p14:tracePt t="58775" x="3473450" y="5153025"/>
          <p14:tracePt t="58809" x="3473450" y="5180013"/>
          <p14:tracePt t="58839" x="3473450" y="5214938"/>
          <p14:tracePt t="58871" x="3473450" y="5233988"/>
          <p14:tracePt t="58901" x="3473450" y="5286375"/>
          <p14:tracePt t="58935" x="3482975" y="5322888"/>
          <p14:tracePt t="59058" x="3509963" y="5322888"/>
          <p14:tracePt t="59089" x="3527425" y="5322888"/>
          <p14:tracePt t="59121" x="3562350" y="5322888"/>
          <p14:tracePt t="59151" x="3598863" y="5322888"/>
          <p14:tracePt t="59185" x="3625850" y="5322888"/>
          <p14:tracePt t="59219" x="3643313" y="5322888"/>
          <p14:tracePt t="59251" x="3660775" y="5322888"/>
          <p14:tracePt t="59372" x="3670300" y="5330825"/>
          <p14:tracePt t="60685" x="3687763" y="5330825"/>
          <p14:tracePt t="60718" x="3714750" y="5349875"/>
          <p14:tracePt t="60752" x="3732213" y="5357813"/>
          <p14:tracePt t="60775" x="3741738" y="5357813"/>
          <p14:tracePt t="60809" x="3751263" y="5357813"/>
          <p14:tracePt t="60839" x="3759200" y="5357813"/>
          <p14:tracePt t="60885" x="3786188" y="5357813"/>
          <p14:tracePt t="60918" x="3830638" y="5349875"/>
          <p14:tracePt t="60952" x="3848100" y="5349875"/>
          <p14:tracePt t="60985" x="3857625" y="5349875"/>
          <p14:tracePt t="61018" x="3884613" y="5349875"/>
          <p14:tracePt t="61043" x="3902075" y="5349875"/>
          <p14:tracePt t="61075" x="3919538" y="5340350"/>
          <p14:tracePt t="61122" x="3938588" y="5322888"/>
          <p14:tracePt t="61152" x="3956050" y="5313363"/>
          <p14:tracePt t="61185" x="3956050" y="5286375"/>
          <p14:tracePt t="61219" x="3956050" y="5241925"/>
          <p14:tracePt t="61252" x="3956050" y="5187950"/>
          <p14:tracePt t="61285" x="3956050" y="5143500"/>
          <p14:tracePt t="61385" x="3946525" y="5108575"/>
          <p14:tracePt t="61418" x="3929063" y="5091113"/>
          <p14:tracePt t="61452" x="3911600" y="5072063"/>
          <p14:tracePt t="61485" x="3902075" y="5045075"/>
          <p14:tracePt t="61525" x="3894138" y="5027613"/>
          <p14:tracePt t="61559" x="3867150" y="5000625"/>
          <p14:tracePt t="61589" x="3822700" y="4965700"/>
          <p14:tracePt t="61622" x="3803650" y="4956175"/>
          <p14:tracePt t="61652" x="3768725" y="4956175"/>
          <p14:tracePt t="61685" x="3714750" y="4956175"/>
          <p14:tracePt t="61718" x="3660775" y="4965700"/>
          <p14:tracePt t="61752" x="3633788" y="4965700"/>
          <p14:tracePt t="61775" x="3616325" y="4973638"/>
          <p14:tracePt t="61809" x="3589338" y="4983163"/>
          <p14:tracePt t="61855" x="3571875" y="5000625"/>
          <p14:tracePt t="61885" x="3536950" y="5081588"/>
          <p14:tracePt t="61919" x="3527425" y="5108575"/>
          <p14:tracePt t="62019" x="3527425" y="5126038"/>
          <p14:tracePt t="62043" x="3536950" y="5187950"/>
          <p14:tracePt t="62073" x="3562350" y="5233988"/>
          <p14:tracePt t="62135" x="3571875" y="5233988"/>
          <p14:tracePt t="62169" x="3589338" y="5233988"/>
          <p14:tracePt t="62186" x="3608388" y="5233988"/>
          <p14:tracePt t="62219" x="3652838" y="5233988"/>
          <p14:tracePt t="62252" x="3732213" y="5224463"/>
          <p14:tracePt t="62276" x="3786188" y="5224463"/>
          <p14:tracePt t="62325" x="3803650" y="5224463"/>
          <p14:tracePt t="62372" x="3848100" y="5224463"/>
          <p14:tracePt t="62402" x="3902075" y="5224463"/>
          <p14:tracePt t="62502" x="3919538" y="5187950"/>
          <p14:tracePt t="62526" x="3929063" y="5153025"/>
          <p14:tracePt t="62560" x="3946525" y="5153025"/>
          <p14:tracePt t="62589" x="3946525" y="5135563"/>
          <p14:tracePt t="62622" x="3946525" y="5091113"/>
          <p14:tracePt t="62652" x="3946525" y="5081588"/>
          <p14:tracePt t="62685" x="3938588" y="5010150"/>
          <p14:tracePt t="62718" x="3938588" y="4973638"/>
          <p14:tracePt t="62752" x="3919538" y="4948238"/>
          <p14:tracePt t="62775" x="3902075" y="4929188"/>
          <p14:tracePt t="62809" x="3875088" y="4902200"/>
          <p14:tracePt t="62839" x="3848100" y="4894263"/>
          <p14:tracePt t="62872" x="3813175" y="4894263"/>
          <p14:tracePt t="62902" x="3751263" y="4894263"/>
          <p14:tracePt t="62935" x="3714750" y="4902200"/>
          <p14:tracePt t="62970" x="3687763" y="4921250"/>
          <p14:tracePt t="63019" x="3679825" y="4929188"/>
          <p14:tracePt t="63059" x="3670300" y="4929188"/>
          <p14:tracePt t="63139" x="3643313" y="4983163"/>
          <p14:tracePt t="63169" x="3616325" y="5010150"/>
          <p14:tracePt t="63187" x="3608388" y="5027613"/>
          <p14:tracePt t="63219" x="3608388" y="5072063"/>
          <p14:tracePt t="63252" x="3608388" y="5108575"/>
          <p14:tracePt t="63286" x="3598863" y="5143500"/>
          <p14:tracePt t="63325" x="3598863" y="5153025"/>
          <p14:tracePt t="63356" x="3608388" y="5170488"/>
          <p14:tracePt t="63385" x="3633788" y="5180013"/>
          <p14:tracePt t="63419" x="3660775" y="5207000"/>
          <p14:tracePt t="63452" x="3697288" y="5214938"/>
          <p14:tracePt t="63485" x="3732213" y="5224463"/>
          <p14:tracePt t="63518" x="3768725" y="5233988"/>
          <p14:tracePt t="63559" x="3786188" y="5233988"/>
          <p14:tracePt t="63590" x="3822700" y="5233988"/>
          <p14:tracePt t="63622" x="3857625" y="5233988"/>
          <p14:tracePt t="63652" x="3884613" y="5224463"/>
          <p14:tracePt t="63685" x="3919538" y="5180013"/>
          <p14:tracePt t="63719" x="3929063" y="5162550"/>
          <p14:tracePt t="63752" x="3938588" y="5162550"/>
          <p14:tracePt t="63856" x="3938588" y="5153025"/>
          <p14:tracePt t="63902" x="3938588" y="5126038"/>
          <p14:tracePt t="63969" x="3938588" y="5116513"/>
          <p14:tracePt t="64058" x="3929063" y="5108575"/>
          <p14:tracePt t="64372" x="3902075" y="5064125"/>
          <p14:tracePt t="64402" x="3875088" y="5027613"/>
          <p14:tracePt t="64435" x="3857625" y="5019675"/>
          <p14:tracePt t="64469" x="3813175" y="4983163"/>
          <p14:tracePt t="64502" x="3795713" y="4983163"/>
          <p14:tracePt t="64526" x="3776663" y="4983163"/>
          <p14:tracePt t="64560" x="3751263" y="4983163"/>
          <p14:tracePt t="64590" x="3741738" y="4983163"/>
          <p14:tracePt t="64669" x="3714750" y="4983163"/>
          <p14:tracePt t="64686" x="3687763" y="4983163"/>
          <p14:tracePt t="64735" x="3679825" y="5010150"/>
          <p14:tracePt t="64769" x="3670300" y="5027613"/>
          <p14:tracePt t="64809" x="3660775" y="5064125"/>
          <p14:tracePt t="64841" x="3660775" y="5091113"/>
          <p14:tracePt t="64985" x="3660775" y="5072063"/>
          <p14:tracePt t="65486" x="3660775" y="5162550"/>
          <p14:tracePt t="65519" x="3660775" y="5187950"/>
          <p14:tracePt t="65558" x="3660775" y="5197475"/>
          <p14:tracePt t="65605" x="3741738" y="5197475"/>
          <p14:tracePt t="65639" x="3822700" y="5207000"/>
          <p14:tracePt t="65669" x="3848100" y="5233988"/>
          <p14:tracePt t="65687" x="3902075" y="5241925"/>
          <p14:tracePt t="65719" x="3956050" y="5241925"/>
          <p14:tracePt t="65786" x="3965575" y="5241925"/>
          <p14:tracePt t="65886" x="3965575" y="5116513"/>
          <p14:tracePt t="65919" x="3956050" y="5027613"/>
          <p14:tracePt t="65952" x="3938588" y="4992688"/>
          <p14:tracePt t="65986" x="3902075" y="4965700"/>
          <p14:tracePt t="66019" x="3875088" y="4956175"/>
          <p14:tracePt t="66076" x="3830638" y="4956175"/>
          <p14:tracePt t="66107" x="3751263" y="4956175"/>
          <p14:tracePt t="66136" x="3697288" y="4956175"/>
          <p14:tracePt t="66169" x="3670300" y="4965700"/>
          <p14:tracePt t="66187" x="3633788" y="4983163"/>
          <p14:tracePt t="66220" x="3589338" y="5019675"/>
          <p14:tracePt t="66252" x="3571875" y="5027613"/>
          <p14:tracePt t="66285" x="3554413" y="5081588"/>
          <p14:tracePt t="66310" x="3536950" y="5135563"/>
          <p14:tracePt t="66340" x="3536950" y="5187950"/>
          <p14:tracePt t="66372" x="3536950" y="5207000"/>
          <p14:tracePt t="66402" x="3544888" y="5241925"/>
          <p14:tracePt t="66436" x="3571875" y="5268913"/>
          <p14:tracePt t="66469" x="3616325" y="5286375"/>
          <p14:tracePt t="66502" x="3660775" y="5286375"/>
          <p14:tracePt t="66536" x="3705225" y="5286375"/>
          <p14:tracePt t="66560" x="3759200" y="5286375"/>
          <p14:tracePt t="66590" x="3813175" y="5278438"/>
          <p14:tracePt t="66622" x="3848100" y="5268913"/>
          <p14:tracePt t="66652" x="3857625" y="5251450"/>
          <p14:tracePt t="66686" x="3867150" y="5251450"/>
          <p14:tracePt t="66719" x="3875088" y="5207000"/>
          <p14:tracePt t="66752" x="3875088" y="5180013"/>
          <p14:tracePt t="66776" x="3875088" y="5126038"/>
          <p14:tracePt t="66810" x="3875088" y="5010150"/>
          <p14:tracePt t="66840" x="3857625" y="4938713"/>
          <p14:tracePt t="66873" x="3848100" y="4911725"/>
          <p14:tracePt t="66952" x="3803650" y="4894263"/>
          <p14:tracePt t="66986" x="3732213" y="4876800"/>
          <p14:tracePt t="67019" x="3679825" y="4876800"/>
          <p14:tracePt t="67043" x="3625850" y="4894263"/>
          <p14:tracePt t="67076" x="3562350" y="4938713"/>
          <p14:tracePt t="67107" x="3517900" y="4965700"/>
          <p14:tracePt t="67136" x="3509963" y="4983163"/>
          <p14:tracePt t="67186" x="3509963" y="5000625"/>
          <p14:tracePt t="67220" x="3509963" y="5045075"/>
          <p14:tracePt t="67252" x="3509963" y="5072063"/>
          <p14:tracePt t="67286" x="3544888" y="5135563"/>
          <p14:tracePt t="67295" x="3554413" y="5162550"/>
          <p14:tracePt t="67323" x="3562350" y="5170488"/>
          <p14:tracePt t="67356" x="3616325" y="5187950"/>
          <p14:tracePt t="67386" x="3652838" y="5197475"/>
          <p14:tracePt t="67419" x="3697288" y="5197475"/>
          <p14:tracePt t="67452" x="3732213" y="5197475"/>
          <p14:tracePt t="67639" x="3687763" y="5197475"/>
          <p14:tracePt t="67686" x="3652838" y="5170488"/>
          <p14:tracePt t="67719" x="3625850" y="5162550"/>
          <p14:tracePt t="67753" x="3625850" y="5153025"/>
          <p14:tracePt t="67839" x="3616325" y="5126038"/>
          <p14:tracePt t="67872" x="3616325" y="5054600"/>
          <p14:tracePt t="67903" x="3616325" y="4973638"/>
          <p14:tracePt t="67936" x="3616325" y="4929188"/>
          <p14:tracePt t="67969" x="3616325" y="4911725"/>
          <p14:tracePt t="68003" x="3616325" y="4884738"/>
          <p14:tracePt t="68059" x="3616325" y="4876800"/>
          <p14:tracePt t="68123" x="3608388" y="4867275"/>
          <p14:tracePt t="68169" x="3589338" y="4894263"/>
          <p14:tracePt t="68187" x="3571875" y="4921250"/>
          <p14:tracePt t="68220" x="3554413" y="4965700"/>
          <p14:tracePt t="68252" x="3544888" y="5037138"/>
          <p14:tracePt t="68277" x="3544888" y="5108575"/>
          <p14:tracePt t="68310" x="3544888" y="5162550"/>
          <p14:tracePt t="68340" x="3544888" y="5197475"/>
          <p14:tracePt t="68372" x="3544888" y="5214938"/>
          <p14:tracePt t="68519" x="3554413" y="5135563"/>
          <p14:tracePt t="68543" x="3581400" y="5000625"/>
          <p14:tracePt t="68576" x="3589338" y="4921250"/>
          <p14:tracePt t="68606" x="3589338" y="4911725"/>
          <p14:tracePt t="68753" x="3589338" y="5027613"/>
          <p14:tracePt t="68777" x="3589338" y="5162550"/>
          <p14:tracePt t="68810" x="3589338" y="5214938"/>
          <p14:tracePt t="68936" x="3589338" y="5091113"/>
          <p14:tracePt t="68969" x="3589338" y="4965700"/>
          <p14:tracePt t="69003" x="3589338" y="4948238"/>
          <p14:tracePt t="69090" x="3608388" y="4973638"/>
          <p14:tracePt t="69123" x="3660775" y="5010150"/>
          <p14:tracePt t="69153" x="3795713" y="5072063"/>
          <p14:tracePt t="69186" x="3875088" y="5108575"/>
          <p14:tracePt t="69203" x="3919538" y="5116513"/>
          <p14:tracePt t="69236" x="3919538" y="5143500"/>
          <p14:tracePt t="69286" x="3946525" y="5143500"/>
          <p14:tracePt t="69310" x="3973513" y="5143500"/>
          <p14:tracePt t="69340" x="4000500" y="5180013"/>
          <p14:tracePt t="69372" x="4010025" y="5180013"/>
          <p14:tracePt t="69419" x="4017963" y="5180013"/>
          <p14:tracePt t="69453" x="4027488" y="5180013"/>
          <p14:tracePt t="69503" x="4044950" y="5170488"/>
          <p14:tracePt t="69536" x="4081463" y="5170488"/>
          <p14:tracePt t="69560" x="4089400" y="5170488"/>
          <p14:tracePt t="69606" x="4108450" y="5170488"/>
          <p14:tracePt t="69810" x="4081463" y="5170488"/>
          <p14:tracePt t="69841" x="4010025" y="5170488"/>
          <p14:tracePt t="69873" x="3946525" y="5170488"/>
          <p14:tracePt t="69903" x="3938588" y="5170488"/>
          <p14:tracePt t="77237" x="3776663" y="5045075"/>
          <p14:tracePt t="77270" x="3751263" y="5019675"/>
          <p14:tracePt t="77326" x="3751263" y="4992688"/>
          <p14:tracePt t="77358" x="3751263" y="4894263"/>
          <p14:tracePt t="77390" x="3751263" y="4876800"/>
          <p14:tracePt t="77520" x="3983038" y="4956175"/>
          <p14:tracePt t="77545" x="4152900" y="5010150"/>
          <p14:tracePt t="77577" x="4214813" y="5054600"/>
          <p14:tracePt t="77608" x="4232275" y="5081588"/>
          <p14:tracePt t="77641" x="4251325" y="5091113"/>
          <p14:tracePt t="77687" x="4268788" y="5091113"/>
          <p14:tracePt t="77874" x="4286250" y="5126038"/>
          <p14:tracePt t="77888" x="4295775" y="5143500"/>
          <p14:tracePt t="77920" x="4367213" y="5187950"/>
          <p14:tracePt t="77954" x="4375150" y="5187950"/>
          <p14:tracePt t="78037" x="4384675" y="5214938"/>
          <p14:tracePt t="78858" x="4429125" y="5214938"/>
          <p14:tracePt t="78890" x="4456113" y="5214938"/>
          <p14:tracePt t="79021" x="4438650" y="5251450"/>
          <p14:tracePt t="79071" x="4411663" y="5295900"/>
          <p14:tracePt t="80254" x="4384675" y="5322888"/>
          <p14:tracePt t="80287" x="4384675" y="5330825"/>
          <p14:tracePt t="80327" x="4375150" y="5349875"/>
          <p14:tracePt t="80358" x="4375150" y="5357813"/>
          <p14:tracePt t="80404" x="4348163" y="5376863"/>
          <p14:tracePt t="80437" x="4330700" y="5394325"/>
          <p14:tracePt t="80471" x="4313238" y="5402263"/>
          <p14:tracePt t="80504" x="4303713" y="5448300"/>
          <p14:tracePt t="80537" x="4357688" y="5608638"/>
          <p14:tracePt t="80561" x="4402138" y="5715000"/>
          <p14:tracePt t="80595" x="4394200" y="5724525"/>
          <p14:tracePt t="80625" x="4384675" y="5724525"/>
          <p14:tracePt t="80971" x="4375150" y="5724525"/>
          <p14:tracePt t="81004" x="4367213" y="5707063"/>
          <p14:tracePt t="81037" x="4330700" y="5697538"/>
          <p14:tracePt t="81061" x="4303713" y="5697538"/>
          <p14:tracePt t="81091" x="4251325" y="5697538"/>
          <p14:tracePt t="81124" x="4232275" y="5697538"/>
          <p14:tracePt t="81157" x="4160838" y="5670550"/>
          <p14:tracePt t="81187" x="4116388" y="5599113"/>
          <p14:tracePt t="81222" x="4089400" y="5554663"/>
          <p14:tracePt t="81254" x="4089400" y="5527675"/>
          <p14:tracePt t="81304" x="4071938" y="5510213"/>
          <p14:tracePt t="81328" x="4062413" y="5492750"/>
          <p14:tracePt t="81421" x="4054475" y="5465763"/>
          <p14:tracePt t="81454" x="4054475" y="5456238"/>
          <p14:tracePt t="81487" x="4054475" y="5448300"/>
          <p14:tracePt t="81537" x="4027488" y="5429250"/>
          <p14:tracePt t="81561" x="4027488" y="5411788"/>
          <p14:tracePt t="81592" x="4017963" y="5402263"/>
          <p14:tracePt t="81624" x="4000500" y="5384800"/>
          <p14:tracePt t="81687" x="3990975" y="5376863"/>
          <p14:tracePt t="81721" x="3965575" y="5349875"/>
          <p14:tracePt t="81754" x="3946525" y="5305425"/>
          <p14:tracePt t="81787" x="3929063" y="5278438"/>
          <p14:tracePt t="81811" x="3919538" y="5241925"/>
          <p14:tracePt t="81845" x="3911600" y="5241925"/>
          <p14:tracePt t="81891" x="3911600" y="5233988"/>
          <p14:tracePt t="82004" x="3894138" y="5233988"/>
          <p14:tracePt t="82054" x="3884613" y="5233988"/>
          <p14:tracePt t="82321" x="3875088" y="5233988"/>
          <p14:tracePt t="82391" x="3840163" y="5233988"/>
          <p14:tracePt t="82421" x="3822700" y="5233988"/>
          <p14:tracePt t="82454" x="3803650" y="5233988"/>
          <p14:tracePt t="82561" x="3786188" y="5233988"/>
          <p14:tracePt t="82788" x="3768725" y="5233988"/>
          <p14:tracePt t="83438" x="3751263" y="5233988"/>
          <p14:tracePt t="84908" x="3741738" y="5233988"/>
          <p14:tracePt t="84955" x="3732213" y="5233988"/>
          <p14:tracePt t="85108" x="3732213" y="5241925"/>
          <p14:tracePt t="85780" x="3714750" y="5241925"/>
          <p14:tracePt t="92789" x="3724275" y="5268913"/>
          <p14:tracePt t="92875" x="3741738" y="5268913"/>
          <p14:tracePt t="93862" x="3751263" y="5278438"/>
          <p14:tracePt t="95096" x="3768725" y="5278438"/>
          <p14:tracePt t="95127" x="3840163" y="5278438"/>
          <p14:tracePt t="95143" x="3848100" y="5278438"/>
          <p14:tracePt t="95173" x="3857625" y="5278438"/>
          <p14:tracePt t="95190" x="3867150" y="5278438"/>
          <p14:tracePt t="95223" x="3902075" y="5286375"/>
          <p14:tracePt t="95256" x="3911600" y="5295900"/>
          <p14:tracePt t="95323" x="3919538" y="5295900"/>
          <p14:tracePt t="95659" x="3911600" y="5295900"/>
          <p14:tracePt t="95723" x="3894138" y="5295900"/>
          <p14:tracePt t="96189" x="3894138" y="5251450"/>
          <p14:tracePt t="96223" x="3894138" y="5241925"/>
          <p14:tracePt t="96376" x="3875088" y="5224463"/>
          <p14:tracePt t="96409" x="3830638" y="5187950"/>
          <p14:tracePt t="96439" x="3822700" y="5180013"/>
          <p14:tracePt t="96473" x="3822700" y="5170488"/>
          <p14:tracePt t="96506" x="3795713" y="5170488"/>
          <p14:tracePt t="96539" x="3768725" y="5162550"/>
          <p14:tracePt t="96573" x="3759200" y="5162550"/>
          <p14:tracePt t="96596" x="3741738" y="5143500"/>
          <p14:tracePt t="96626" x="3724275" y="5135563"/>
          <p14:tracePt t="96673" x="3705225" y="5099050"/>
          <p14:tracePt t="96690" x="3697288" y="5064125"/>
          <p14:tracePt t="96723" x="3687763" y="5027613"/>
          <p14:tracePt t="96756" x="3660775" y="5010150"/>
          <p14:tracePt t="96789" x="3660775" y="4965700"/>
          <p14:tracePt t="96823" x="3652838" y="4929188"/>
          <p14:tracePt t="96846" x="3643313" y="4929188"/>
          <p14:tracePt t="96973" x="3625850" y="4911725"/>
          <p14:tracePt t="97090" x="3598863" y="4948238"/>
          <p14:tracePt t="97110" x="3589338" y="4956175"/>
          <p14:tracePt t="97143" x="3581400" y="4965700"/>
          <p14:tracePt t="97173" x="3581400" y="4973638"/>
          <p14:tracePt t="97191" x="3571875" y="5010150"/>
          <p14:tracePt t="97224" x="3562350" y="5027613"/>
          <p14:tracePt t="97256" x="3562350" y="5045075"/>
          <p14:tracePt t="97363" x="3562350" y="5072063"/>
          <p14:tracePt t="97393" x="3562350" y="5108575"/>
          <p14:tracePt t="97439" x="3562350" y="5143500"/>
          <p14:tracePt t="97473" x="3554413" y="5187950"/>
          <p14:tracePt t="97506" x="3554413" y="5207000"/>
          <p14:tracePt t="97539" x="3554413" y="5214938"/>
          <p14:tracePt t="97790" x="3554413" y="5187950"/>
          <p14:tracePt t="97823" x="3562350" y="5162550"/>
          <p14:tracePt t="97847" x="3562350" y="5135563"/>
          <p14:tracePt t="97893" x="3571875" y="5116513"/>
          <p14:tracePt t="97939" x="3571875" y="5108575"/>
          <p14:tracePt t="97973" x="3571875" y="5091113"/>
          <p14:tracePt t="98173" x="3571875" y="5081588"/>
          <p14:tracePt t="98256" x="3581400" y="5072063"/>
          <p14:tracePt t="98289" x="3598863" y="5045075"/>
          <p14:tracePt t="98314" x="3616325" y="5019675"/>
          <p14:tracePt t="98376" x="3616325" y="5010150"/>
          <p14:tracePt t="98613" x="3616325" y="5000625"/>
          <p14:tracePt t="98643" x="3616325" y="4992688"/>
          <p14:tracePt t="98740" x="3608388" y="4992688"/>
          <p14:tracePt t="98790" x="3598863" y="5000625"/>
          <p14:tracePt t="98813" x="3598863" y="5027613"/>
          <p14:tracePt t="98847" x="3589338" y="5091113"/>
          <p14:tracePt t="98877" x="3589338" y="5126038"/>
          <p14:tracePt t="98910" x="3589338" y="5153025"/>
          <p14:tracePt t="98939" x="3589338" y="5187950"/>
          <p14:tracePt t="98973" x="3589338" y="5197475"/>
          <p14:tracePt t="99224" x="3589338" y="5180013"/>
          <p14:tracePt t="99256" x="3589338" y="5162550"/>
          <p14:tracePt t="99290" x="3589338" y="5099050"/>
          <p14:tracePt t="99314" x="3589338" y="5054600"/>
          <p14:tracePt t="99347" x="3589338" y="5000625"/>
          <p14:tracePt t="99377" x="3589338" y="4973638"/>
          <p14:tracePt t="99410" x="3589338" y="4948238"/>
          <p14:tracePt t="99539" x="3589338" y="4973638"/>
          <p14:tracePt t="99573" x="3589338" y="5000625"/>
          <p14:tracePt t="99643" x="3589338" y="5037138"/>
          <p14:tracePt t="99677" x="3598863" y="5064125"/>
          <p14:tracePt t="99706" x="3633788" y="5116513"/>
          <p14:tracePt t="99740" x="3652838" y="5135563"/>
          <p14:tracePt t="99773" x="3697288" y="5153025"/>
          <p14:tracePt t="99807" x="3768725" y="5197475"/>
          <p14:tracePt t="99830" x="3840163" y="5224463"/>
          <p14:tracePt t="99864" x="3965575" y="5251450"/>
          <p14:tracePt t="99894" x="4089400" y="5251450"/>
          <p14:tracePt t="99926" x="4108450" y="5259388"/>
          <p14:tracePt t="99956" x="4125913" y="5259388"/>
          <p14:tracePt t="99990" x="4152900" y="5259388"/>
          <p14:tracePt t="100007" x="4170363" y="5259388"/>
          <p14:tracePt t="100056" x="4179888" y="5259388"/>
          <p14:tracePt t="100143" x="4197350" y="5259388"/>
          <p14:tracePt t="100207" x="4232275" y="5259388"/>
          <p14:tracePt t="100290" x="4241800" y="5259388"/>
          <p14:tracePt t="100523" x="4251325" y="5259388"/>
          <p14:tracePt t="100806" x="4268788" y="5251450"/>
          <p14:tracePt t="100830" x="4276725" y="5233988"/>
          <p14:tracePt t="100863" x="4295775" y="5233988"/>
          <p14:tracePt t="102540" x="4241800" y="5224463"/>
          <p14:tracePt t="102573" x="4197350" y="5224463"/>
          <p14:tracePt t="102597" x="4133850" y="5207000"/>
          <p14:tracePt t="102627" x="4089400" y="5207000"/>
          <p14:tracePt t="102660" x="4054475" y="5207000"/>
          <p14:tracePt t="102690" x="4010025" y="5207000"/>
          <p14:tracePt t="102707" x="3983038" y="5207000"/>
          <p14:tracePt t="102740" x="3938588" y="5187950"/>
          <p14:tracePt t="102773" x="3902075" y="5187950"/>
          <p14:tracePt t="102807" x="3875088" y="5187950"/>
          <p14:tracePt t="102847" x="3867150" y="5187950"/>
          <p14:tracePt t="102910" x="3857625" y="5180013"/>
          <p14:tracePt t="103190" x="3830638" y="5180013"/>
          <p14:tracePt t="103347" x="3822700" y="5180013"/>
          <p14:tracePt t="103377" x="3813175" y="5180013"/>
          <p14:tracePt t="103410" x="3803650" y="5180013"/>
          <p14:tracePt t="103973" x="3840163" y="5180013"/>
          <p14:tracePt t="104040" x="3848100" y="5180013"/>
          <p14:tracePt t="104080" x="3848100" y="5170488"/>
          <p14:tracePt t="104324" x="3857625" y="5170488"/>
          <p14:tracePt t="104380" x="3867150" y="5170488"/>
          <p14:tracePt t="105927" x="3875088" y="5170488"/>
          <p14:tracePt t="106057" x="3884613" y="5170488"/>
          <p14:tracePt t="111348" x="3884613" y="5197475"/>
          <p14:tracePt t="111381" x="3884613" y="5214938"/>
          <p14:tracePt t="112381" x="3884613" y="5180013"/>
          <p14:tracePt t="112412" x="3884613" y="5143500"/>
          <p14:tracePt t="112441" x="3884613" y="5099050"/>
          <p14:tracePt t="112474" x="3884613" y="5054600"/>
          <p14:tracePt t="112508" x="3884613" y="5037138"/>
          <p14:tracePt t="112541" x="3867150" y="4992688"/>
          <p14:tracePt t="112575" x="3840163" y="4938713"/>
          <p14:tracePt t="112631" x="3813175" y="4929188"/>
          <p14:tracePt t="112662" x="3776663" y="4921250"/>
          <p14:tracePt t="112691" x="3759200" y="4921250"/>
          <p14:tracePt t="112725" x="3732213" y="4921250"/>
          <p14:tracePt t="112758" x="3687763" y="4938713"/>
          <p14:tracePt t="112791" x="3679825" y="4938713"/>
          <p14:tracePt t="112841" x="3670300" y="4965700"/>
          <p14:tracePt t="112881" x="3660775" y="5000625"/>
          <p14:tracePt t="112912" x="3660775" y="5064125"/>
          <p14:tracePt t="112945" x="3660775" y="5108575"/>
          <p14:tracePt t="112975" x="3660775" y="5170488"/>
          <p14:tracePt t="113008" x="3660775" y="5214938"/>
          <p14:tracePt t="113041" x="3652838" y="5278438"/>
          <p14:tracePt t="113075" x="3652838" y="5295900"/>
          <p14:tracePt t="113161" x="3679825" y="5322888"/>
          <p14:tracePt t="113191" x="3697288" y="5340350"/>
          <p14:tracePt t="113242" x="3724275" y="5340350"/>
          <p14:tracePt t="113275" x="3759200" y="5340350"/>
          <p14:tracePt t="113308" x="3795713" y="5330825"/>
          <p14:tracePt t="113395" x="3830638" y="5313363"/>
          <p14:tracePt t="113445" x="3840163" y="5305425"/>
          <p14:tracePt t="113475" x="3848100" y="5286375"/>
          <p14:tracePt t="113525" x="3867150" y="5251450"/>
          <p14:tracePt t="113575" x="3867150" y="5241925"/>
          <p14:tracePt t="113599" x="3875088" y="5233988"/>
          <p14:tracePt t="113632" x="3875088" y="5214938"/>
          <p14:tracePt t="113664" x="3875088" y="5180013"/>
          <p14:tracePt t="113691" x="3875088" y="5116513"/>
          <p14:tracePt t="113709" x="3875088" y="5108575"/>
          <p14:tracePt t="113741" x="3857625" y="5091113"/>
          <p14:tracePt t="113775" x="3840163" y="5045075"/>
          <p14:tracePt t="113808" x="3822700" y="5010150"/>
          <p14:tracePt t="113841" x="3795713" y="4992688"/>
          <p14:tracePt t="113881" x="3786188" y="4983163"/>
          <p14:tracePt t="113912" x="3768725" y="4973638"/>
          <p14:tracePt t="113942" x="3732213" y="4973638"/>
          <p14:tracePt t="113975" x="3714750" y="4973638"/>
          <p14:tracePt t="114008" x="3660775" y="4973638"/>
          <p14:tracePt t="114041" x="3633788" y="4973638"/>
          <p14:tracePt t="114075" x="3625850" y="4973638"/>
          <p14:tracePt t="114098" x="3598863" y="4983163"/>
          <p14:tracePt t="114132" x="3571875" y="5019675"/>
          <p14:tracePt t="114162" x="3562350" y="5037138"/>
          <p14:tracePt t="114195" x="3562350" y="5045075"/>
          <p14:tracePt t="114258" x="3562350" y="5143500"/>
          <p14:tracePt t="114291" x="3562350" y="5162550"/>
          <p14:tracePt t="114341" x="3598863" y="5187950"/>
          <p14:tracePt t="114365" x="3625850" y="5197475"/>
          <p14:tracePt t="114395" x="3643313" y="5207000"/>
          <p14:tracePt t="114429" x="3679825" y="5214938"/>
          <p14:tracePt t="114458" x="3714750" y="5224463"/>
          <p14:tracePt t="114491" x="3786188" y="5241925"/>
          <p14:tracePt t="114525" x="3803650" y="5251450"/>
          <p14:tracePt t="114558" x="3848100" y="5251450"/>
          <p14:tracePt t="114591" x="3867150" y="5233988"/>
          <p14:tracePt t="114631" x="3884613" y="5233988"/>
          <p14:tracePt t="114662" x="3902075" y="5224463"/>
          <p14:tracePt t="114691" x="3919538" y="5214938"/>
          <p14:tracePt t="114725" x="3938588" y="5197475"/>
          <p14:tracePt t="114775" x="3946525" y="5187950"/>
          <p14:tracePt t="114808" x="3965575" y="5170488"/>
          <p14:tracePt t="114835" x="3965575" y="5143500"/>
          <p14:tracePt t="114865" x="3946525" y="5126038"/>
          <p14:tracePt t="114928" x="3929063" y="5099050"/>
          <p14:tracePt t="114958" x="3911600" y="5072063"/>
          <p14:tracePt t="114991" x="3875088" y="5037138"/>
          <p14:tracePt t="115025" x="3830638" y="5019675"/>
          <p14:tracePt t="115058" x="3803650" y="4992688"/>
          <p14:tracePt t="115091" x="3786188" y="4965700"/>
          <p14:tracePt t="115131" x="3768725" y="4965700"/>
          <p14:tracePt t="115162" x="3751263" y="4956175"/>
          <p14:tracePt t="115191" x="3714750" y="4956175"/>
          <p14:tracePt t="115209" x="3697288" y="4956175"/>
          <p14:tracePt t="115242" x="3670300" y="4956175"/>
          <p14:tracePt t="115275" x="3643313" y="4956175"/>
          <p14:tracePt t="115365" x="3625850" y="4965700"/>
          <p14:tracePt t="115428" x="3625850" y="5000625"/>
          <p14:tracePt t="115475" x="3625850" y="5037138"/>
          <p14:tracePt t="115508" x="3625850" y="5064125"/>
          <p14:tracePt t="115592" x="3625850" y="5081588"/>
          <p14:tracePt t="115615" x="3625850" y="5108575"/>
          <p14:tracePt t="115646" x="3625850" y="5153025"/>
          <p14:tracePt t="115678" x="3625850" y="5197475"/>
          <p14:tracePt t="115708" x="3625850" y="5207000"/>
          <p14:tracePt t="115742" x="3625850" y="5214938"/>
          <p14:tracePt t="115775" x="3643313" y="5233988"/>
          <p14:tracePt t="115808" x="3643313" y="5241925"/>
          <p14:tracePt t="115842" x="3652838" y="5241925"/>
          <p14:tracePt t="115883" x="3679825" y="5268913"/>
          <p14:tracePt t="115913" x="3759200" y="5278438"/>
          <p14:tracePt t="115942" x="3803650" y="5278438"/>
          <p14:tracePt t="115975" x="3875088" y="5278438"/>
          <p14:tracePt t="116008" x="3911600" y="5278438"/>
          <p14:tracePt t="116041" x="3929063" y="5278438"/>
          <p14:tracePt t="116075" x="3946525" y="5278438"/>
          <p14:tracePt t="116099" x="3956050" y="5268913"/>
          <p14:tracePt t="116132" x="3973513" y="5259388"/>
          <p14:tracePt t="116162" x="4000500" y="5233988"/>
          <p14:tracePt t="116195" x="4000500" y="5197475"/>
          <p14:tracePt t="116226" x="4000500" y="5162550"/>
          <p14:tracePt t="116258" x="4000500" y="5099050"/>
          <p14:tracePt t="116292" x="3983038" y="5072063"/>
          <p14:tracePt t="116365" x="3965575" y="5054600"/>
          <p14:tracePt t="116395" x="3946525" y="5027613"/>
          <p14:tracePt t="116428" x="3919538" y="5000625"/>
          <p14:tracePt t="116458" x="3902075" y="4973638"/>
          <p14:tracePt t="116542" x="3894138" y="4973638"/>
          <p14:tracePt t="116575" x="3894138" y="4992688"/>
          <p14:tracePt t="116631" x="3875088" y="5000625"/>
          <p14:tracePt t="116848" x="3857625" y="5010150"/>
          <p14:tracePt t="116882" x="3803650" y="5064125"/>
          <p14:tracePt t="116912" x="3768725" y="5081588"/>
          <p14:tracePt t="116958" x="3759200" y="5081588"/>
          <p14:tracePt t="117042" x="3751263" y="5099050"/>
          <p14:tracePt t="117075" x="3741738" y="5099050"/>
          <p14:tracePt t="117115" x="3724275" y="5108575"/>
          <p14:tracePt t="117178" x="3714750" y="5126038"/>
          <p14:tracePt t="117208" x="3679825" y="5135563"/>
          <p14:tracePt t="117358" x="3660775" y="5135563"/>
          <p14:tracePt t="117382" x="3633788" y="5135563"/>
          <p14:tracePt t="117428" x="3616325" y="5126038"/>
          <p14:tracePt t="117475" x="3608388" y="5108575"/>
          <p14:tracePt t="117509" x="3598863" y="5099050"/>
          <p14:tracePt t="117542" x="3589338" y="5091113"/>
          <p14:tracePt t="117592" x="3562350" y="5091113"/>
          <p14:tracePt t="117792" x="3571875" y="5064125"/>
          <p14:tracePt t="117825" x="3625850" y="5045075"/>
          <p14:tracePt t="117849" x="3633788" y="5045075"/>
          <p14:tracePt t="117898" x="3643313" y="5045075"/>
          <p14:tracePt t="117929" x="3652838" y="5045075"/>
          <p14:tracePt t="118148" x="3652838" y="5064125"/>
          <p14:tracePt t="118179" x="3687763" y="5116513"/>
          <p14:tracePt t="118196" x="3724275" y="5153025"/>
          <p14:tracePt t="118226" x="3759200" y="5197475"/>
          <p14:tracePt t="118259" x="3803650" y="5207000"/>
          <p14:tracePt t="118292" x="3822700" y="5207000"/>
          <p14:tracePt t="118325" x="3848100" y="5197475"/>
          <p14:tracePt t="118349" x="3875088" y="5187950"/>
          <p14:tracePt t="118383" x="3894138" y="5162550"/>
          <p14:tracePt t="118442" x="3902075" y="5143500"/>
          <p14:tracePt t="118475" x="3911600" y="5099050"/>
          <p14:tracePt t="118509" x="3911600" y="5064125"/>
          <p14:tracePt t="118542" x="3911600" y="5037138"/>
          <p14:tracePt t="118575" x="3911600" y="5027613"/>
          <p14:tracePt t="118599" x="3902075" y="5027613"/>
          <p14:tracePt t="118646" x="3857625" y="5019675"/>
          <p14:tracePt t="118679" x="3768725" y="5019675"/>
          <p14:tracePt t="118709" x="3714750" y="5019675"/>
          <p14:tracePt t="118742" x="3705225" y="5019675"/>
          <p14:tracePt t="118842" x="3705225" y="5027613"/>
          <p14:tracePt t="118882" x="3705225" y="5045075"/>
          <p14:tracePt t="118976" x="3741738" y="5064125"/>
          <p14:tracePt t="119009" x="3768725" y="5072063"/>
          <p14:tracePt t="119042" x="3803650" y="5072063"/>
          <p14:tracePt t="119075" x="3867150" y="5072063"/>
          <p14:tracePt t="119099" x="3894138" y="5072063"/>
          <p14:tracePt t="119132" x="3929063" y="5081588"/>
          <p14:tracePt t="119162" x="4017963" y="5116513"/>
          <p14:tracePt t="119195" x="4108450" y="5135563"/>
          <p14:tracePt t="119226" x="4143375" y="5135563"/>
          <p14:tracePt t="119259" x="4160838" y="5153025"/>
          <p14:tracePt t="119292" x="4179888" y="5153025"/>
          <p14:tracePt t="119325" x="4224338" y="5153025"/>
          <p14:tracePt t="119349" x="4241800" y="5153025"/>
          <p14:tracePt t="119412" x="4259263" y="5162550"/>
          <p14:tracePt t="119445" x="4295775" y="5162550"/>
          <p14:tracePt t="119475" x="4303713" y="5162550"/>
          <p14:tracePt t="119575" x="4313238" y="5162550"/>
          <p14:tracePt t="120615" x="4303713" y="5162550"/>
          <p14:tracePt t="120929" x="4303713" y="5143500"/>
          <p14:tracePt t="120992" x="4295775" y="5143500"/>
          <p14:tracePt t="121776" x="4276725" y="5135563"/>
          <p14:tracePt t="121826" x="4259263" y="5126038"/>
          <p14:tracePt t="121882" x="4251325" y="5126038"/>
          <p14:tracePt t="122042" x="4170363" y="5143500"/>
          <p14:tracePt t="122076" x="4089400" y="5162550"/>
          <p14:tracePt t="122099" x="4044950" y="5180013"/>
          <p14:tracePt t="122133" x="3990975" y="5197475"/>
          <p14:tracePt t="122163" x="3965575" y="5207000"/>
          <p14:tracePt t="122196" x="3938588" y="5214938"/>
          <p14:tracePt t="122509" x="3946525" y="5233988"/>
          <p14:tracePt t="122543" x="3965575" y="5241925"/>
          <p14:tracePt t="122576" x="3973513" y="5241925"/>
          <p14:tracePt t="122616" x="3973513" y="5251450"/>
          <p14:tracePt t="122647" x="4000500" y="5251450"/>
          <p14:tracePt t="122679" x="4027488" y="5251450"/>
          <p14:tracePt t="127360" x="4027488" y="5259388"/>
          <p14:tracePt t="127383" x="4419600" y="4857750"/>
          <p14:tracePt t="127414" x="4768850" y="4519613"/>
          <p14:tracePt t="127593" x="4303713" y="4564063"/>
          <p14:tracePt t="127617" x="4179888" y="4662488"/>
          <p14:tracePt t="127650" x="4081463" y="4768850"/>
          <p14:tracePt t="127680" x="4017963" y="4884738"/>
          <p14:tracePt t="127697" x="3983038" y="4948238"/>
          <p14:tracePt t="127726" x="3867150" y="5116513"/>
          <p14:tracePt t="127760" x="3741738" y="5207000"/>
          <p14:tracePt t="127793" x="3660775" y="5305425"/>
          <p14:tracePt t="127866" x="3643313" y="5313363"/>
          <p14:tracePt t="127900" x="3608388" y="5330825"/>
          <p14:tracePt t="127946" x="3581400" y="5330825"/>
          <p14:tracePt t="127976" x="3562350" y="5330825"/>
          <p14:tracePt t="128093" x="3562350" y="5305425"/>
          <p14:tracePt t="128133" x="3589338" y="5295900"/>
          <p14:tracePt t="128164" x="3608388" y="5286375"/>
          <p14:tracePt t="128196" x="3652838" y="5278438"/>
          <p14:tracePt t="128211" x="3705225" y="5251450"/>
          <p14:tracePt t="128244" x="3822700" y="5251450"/>
          <p14:tracePt t="128276" x="3894138" y="5251450"/>
          <p14:tracePt t="128310" x="3956050" y="5251450"/>
          <p14:tracePt t="128343" x="3965575" y="5251450"/>
          <p14:tracePt t="128526" x="3919538" y="5241925"/>
          <p14:tracePt t="128560" x="3894138" y="5214938"/>
          <p14:tracePt t="128593" x="3813175" y="5170488"/>
          <p14:tracePt t="128617" x="3768725" y="5170488"/>
          <p14:tracePt t="128647" x="3768725" y="5162550"/>
          <p14:tracePt t="128696" x="3759200" y="5162550"/>
          <p14:tracePt t="128843" x="3822700" y="5197475"/>
          <p14:tracePt t="128867" x="3857625" y="5214938"/>
          <p14:tracePt t="128900" x="3875088" y="5214938"/>
          <p14:tracePt t="129043" x="3822700" y="5214938"/>
          <p14:tracePt t="129077" x="3759200" y="5214938"/>
          <p14:tracePt t="129110" x="3697288" y="5214938"/>
          <p14:tracePt t="129134" x="3687763" y="5197475"/>
          <p14:tracePt t="129180" x="3679825" y="5197475"/>
          <p14:tracePt t="129327" x="3679825" y="5187950"/>
          <p14:tracePt t="144982" x="3714750" y="5187950"/>
          <p14:tracePt t="145012" x="3751263" y="5187950"/>
          <p14:tracePt t="145045" x="3848100" y="5207000"/>
          <p14:tracePt t="145078" x="3902075" y="5259388"/>
          <p14:tracePt t="145112" x="3973513" y="5305425"/>
          <p14:tracePt t="145168" x="3973513" y="5259388"/>
          <p14:tracePt t="145512" x="3965575" y="5259388"/>
          <p14:tracePt t="145545" x="3973513" y="5295900"/>
          <p14:tracePt t="145612" x="3973513" y="5313363"/>
          <p14:tracePt t="145651" x="3973513" y="5322888"/>
          <p14:tracePt t="145729" x="3973513" y="5330825"/>
          <p14:tracePt t="145886" x="3973513" y="5305425"/>
          <p14:tracePt t="145919" x="3973513" y="5286375"/>
          <p14:tracePt t="146612" x="3973513" y="5259388"/>
          <p14:tracePt t="146636" x="3973513" y="5241925"/>
          <p14:tracePt t="146669" x="3965575" y="5233988"/>
          <p14:tracePt t="146745" x="3938588" y="5233988"/>
          <p14:tracePt t="146779" x="3902075" y="5233988"/>
          <p14:tracePt t="159747" x="3946525" y="5214938"/>
          <p14:tracePt t="159780" x="4010025" y="5214938"/>
          <p14:tracePt t="159814" x="4062413" y="5214938"/>
          <p14:tracePt t="159847" x="4276725" y="5224463"/>
          <p14:tracePt t="159880" x="4465638" y="5233988"/>
          <p14:tracePt t="159904" x="4589463" y="5251450"/>
          <p14:tracePt t="159937" x="4786313" y="5305425"/>
          <p14:tracePt t="159968" x="4830763" y="5322888"/>
          <p14:tracePt t="160030" x="4946650" y="5357813"/>
          <p14:tracePt t="160064" x="5160963" y="5438775"/>
          <p14:tracePt t="160097" x="5375275" y="5438775"/>
          <p14:tracePt t="160130" x="5518150" y="5438775"/>
          <p14:tracePt t="160170" x="5527675" y="5438775"/>
          <p14:tracePt t="160234" x="5537200" y="5438775"/>
          <p14:tracePt t="160280" x="5545138" y="5429250"/>
          <p14:tracePt t="164848" x="5751513" y="5492750"/>
          <p14:tracePt t="164865" x="5830888" y="5564188"/>
          <p14:tracePt t="164897" x="6170613" y="5929313"/>
          <p14:tracePt t="164921" x="6259513" y="6037263"/>
          <p14:tracePt t="164951" x="6269038" y="6046788"/>
          <p14:tracePt t="165064" x="6207125" y="6010275"/>
          <p14:tracePt t="165098" x="6108700" y="5975350"/>
          <p14:tracePt t="165164" x="6108700" y="5965825"/>
          <p14:tracePt t="165204" x="6099175" y="5965825"/>
          <p14:tracePt t="165264" x="6000750" y="5876925"/>
          <p14:tracePt t="165297" x="5956300" y="5849938"/>
          <p14:tracePt t="165331" x="5938838" y="5822950"/>
          <p14:tracePt t="165364" x="5921375" y="5822950"/>
          <p14:tracePt t="165397" x="5894388" y="5822950"/>
          <p14:tracePt t="165421" x="5849938" y="5813425"/>
          <p14:tracePt t="165452" x="5813425" y="5805488"/>
          <p14:tracePt t="165564" x="5803900" y="5805488"/>
          <p14:tracePt t="165648" x="5875338" y="5805488"/>
          <p14:tracePt t="165656" x="5902325" y="5805488"/>
          <p14:tracePt t="165688" x="6018213" y="5805488"/>
          <p14:tracePt t="165718" x="6161088" y="5813425"/>
          <p14:tracePt t="165751" x="6402388" y="5840413"/>
          <p14:tracePt t="165781" x="6831013" y="5840413"/>
          <p14:tracePt t="165814" x="7286625" y="5832475"/>
          <p14:tracePt t="165848" x="7599363" y="5795963"/>
          <p14:tracePt t="165881" x="7616825" y="5786438"/>
          <p14:tracePt t="165951" x="7769225" y="5786438"/>
          <p14:tracePt t="165984" x="7875588" y="5786438"/>
          <p14:tracePt t="166014" x="7912100" y="5786438"/>
          <p14:tracePt t="166048" x="7921625" y="5786438"/>
          <p14:tracePt t="166131" x="7939088" y="5778500"/>
          <p14:tracePt t="166187" x="7947025" y="5778500"/>
          <p14:tracePt t="166281" x="8001000" y="5778500"/>
          <p14:tracePt t="166314" x="8089900" y="5778500"/>
          <p14:tracePt t="166348" x="8153400" y="5768975"/>
          <p14:tracePt t="166365" x="8180388" y="5768975"/>
          <p14:tracePt t="166398" x="8207375" y="5768975"/>
          <p14:tracePt t="166468" x="8207375" y="5761038"/>
          <p14:tracePt t="166501" x="8215313" y="5761038"/>
          <p14:tracePt t="166531" x="8215313" y="5741988"/>
          <p14:tracePt t="166565" x="8215313" y="5662613"/>
          <p14:tracePt t="166598" x="8207375" y="5662613"/>
          <p14:tracePt t="166631" x="8207375" y="5653088"/>
          <p14:tracePt t="166671" x="8180388" y="5653088"/>
          <p14:tracePt t="166702" x="8180388" y="5635625"/>
          <p14:tracePt t="166734" x="8161338" y="5608638"/>
          <p14:tracePt t="166765" x="8135938" y="5599113"/>
          <p14:tracePt t="166798" x="8116888" y="5591175"/>
          <p14:tracePt t="166831" x="8018463" y="5581650"/>
          <p14:tracePt t="166864" x="7921625" y="5581650"/>
          <p14:tracePt t="166897" x="7831138" y="5581650"/>
          <p14:tracePt t="166921" x="7778750" y="5581650"/>
          <p14:tracePt t="166951" x="7751763" y="5581650"/>
          <p14:tracePt t="166984" x="7732713" y="5581650"/>
          <p14:tracePt t="167014" x="7715250" y="5581650"/>
          <p14:tracePt t="167048" x="7661275" y="5581650"/>
          <p14:tracePt t="167081" x="7608888" y="5581650"/>
          <p14:tracePt t="167114" x="7554913" y="5581650"/>
          <p14:tracePt t="167148" x="7518400" y="5581650"/>
          <p14:tracePt t="167171" x="7483475" y="5581650"/>
          <p14:tracePt t="167205" x="7367588" y="5581650"/>
          <p14:tracePt t="167235" x="7313613" y="5581650"/>
          <p14:tracePt t="167264" x="7259638" y="5581650"/>
          <p14:tracePt t="167298" x="7153275" y="5581650"/>
          <p14:tracePt t="167331" x="7126288" y="5581650"/>
          <p14:tracePt t="167365" x="7027863" y="5581650"/>
          <p14:tracePt t="167398" x="6921500" y="5581650"/>
          <p14:tracePt t="167422" x="6813550" y="5581650"/>
          <p14:tracePt t="167455" x="6661150" y="5581650"/>
          <p14:tracePt t="167485" x="6527800" y="5581650"/>
          <p14:tracePt t="167514" x="6446838" y="5572125"/>
          <p14:tracePt t="167548" x="6411913" y="5572125"/>
          <p14:tracePt t="167704" x="6411913" y="5581650"/>
          <p14:tracePt t="167735" x="6510338" y="5618163"/>
          <p14:tracePt t="167765" x="6921500" y="5635625"/>
          <p14:tracePt t="167798" x="7429500" y="5653088"/>
          <p14:tracePt t="167831" x="7939088" y="5670550"/>
          <p14:tracePt t="167865" x="8375650" y="5662613"/>
          <p14:tracePt t="167898" x="8501063" y="5662613"/>
          <p14:tracePt t="167938" x="8572500" y="5662613"/>
          <p14:tracePt t="167969" x="8616950" y="5670550"/>
          <p14:tracePt t="168001" x="8653463" y="5670550"/>
          <p14:tracePt t="168281" x="8616950" y="5662613"/>
          <p14:tracePt t="168315" x="8582025" y="5653088"/>
          <p14:tracePt t="168348" x="8545513" y="5643563"/>
          <p14:tracePt t="168468" x="8537575" y="5643563"/>
          <p14:tracePt t="168514" x="8555038" y="5670550"/>
          <p14:tracePt t="168548" x="8582025" y="5697538"/>
          <p14:tracePt t="168581" x="8609013" y="5724525"/>
          <p14:tracePt t="168615" x="8626475" y="5768975"/>
          <p14:tracePt t="168648" x="8626475" y="5805488"/>
          <p14:tracePt t="168657" x="8626475" y="5822950"/>
          <p14:tracePt t="168689" x="8626475" y="5857875"/>
          <p14:tracePt t="168703" x="8626475" y="5884863"/>
          <p14:tracePt t="168938" x="8616950" y="5876925"/>
          <p14:tracePt t="169001" x="8589963" y="5857875"/>
          <p14:tracePt t="169031" x="8555038" y="5849938"/>
          <p14:tracePt t="169065" x="8429625" y="5849938"/>
          <p14:tracePt t="169098" x="8350250" y="5849938"/>
          <p14:tracePt t="169131" x="8224838" y="5849938"/>
          <p14:tracePt t="169165" x="8054975" y="5903913"/>
          <p14:tracePt t="169188" x="7921625" y="5911850"/>
          <p14:tracePt t="169219" x="7778750" y="5929313"/>
          <p14:tracePt t="169251" x="7707313" y="5929313"/>
          <p14:tracePt t="169281" x="7688263" y="5929313"/>
          <p14:tracePt t="169315" x="7661275" y="5929313"/>
          <p14:tracePt t="169348" x="7616825" y="5894388"/>
          <p14:tracePt t="169382" x="7572375" y="5876925"/>
          <p14:tracePt t="169415" x="7554913" y="5876925"/>
          <p14:tracePt t="169468" x="7510463" y="5876925"/>
          <p14:tracePt t="169502" x="7493000" y="5876925"/>
          <p14:tracePt t="169581" x="7483475" y="5876925"/>
          <p14:tracePt t="169681" x="7473950" y="5876925"/>
          <p14:tracePt t="169705" x="7466013" y="5876925"/>
          <p14:tracePt t="169735" x="7446963" y="5867400"/>
          <p14:tracePt t="169798" x="7439025" y="5857875"/>
          <p14:tracePt t="169831" x="7421563" y="5857875"/>
          <p14:tracePt t="169865" x="7412038" y="5857875"/>
          <p14:tracePt t="169921" x="7402513" y="5857875"/>
          <p14:tracePt t="169985" x="7375525" y="5857875"/>
          <p14:tracePt t="170015" x="7340600" y="5857875"/>
          <p14:tracePt t="170382" x="7331075" y="5857875"/>
          <p14:tracePt t="170421" x="7323138" y="5857875"/>
          <p14:tracePt t="170531" x="7304088" y="5867400"/>
          <p14:tracePt t="170565" x="7296150" y="5867400"/>
          <p14:tracePt t="171648" x="7242175" y="5867400"/>
          <p14:tracePt t="171672" x="7170738" y="5876925"/>
          <p14:tracePt t="171706" x="7116763" y="5876925"/>
          <p14:tracePt t="171735" x="7054850" y="5876925"/>
          <p14:tracePt t="171765" x="7027863" y="5876925"/>
          <p14:tracePt t="171798" x="7010400" y="5876925"/>
          <p14:tracePt t="171832" x="6983413" y="5876925"/>
          <p14:tracePt t="171865" x="6911975" y="5911850"/>
          <p14:tracePt t="171898" x="6804025" y="5948363"/>
          <p14:tracePt t="171922" x="6653213" y="5975350"/>
          <p14:tracePt t="171956" x="6510338" y="6037263"/>
          <p14:tracePt t="171986" x="6402388" y="6091238"/>
          <p14:tracePt t="172015" x="6313488" y="6099175"/>
          <p14:tracePt t="172048" x="6207125" y="6108700"/>
          <p14:tracePt t="172082" x="6099175" y="6108700"/>
          <p14:tracePt t="172115" x="6000750" y="6108700"/>
          <p14:tracePt t="172148" x="5884863" y="6108700"/>
          <p14:tracePt t="172172" x="5803900" y="6108700"/>
          <p14:tracePt t="172205" x="5670550" y="6099175"/>
          <p14:tracePt t="172236" x="5572125" y="6081713"/>
          <p14:tracePt t="172265" x="5545138" y="6072188"/>
          <p14:tracePt t="172299" x="5527675" y="6072188"/>
          <p14:tracePt t="172332" x="5518150" y="6072188"/>
          <p14:tracePt t="172548" x="5500688" y="6064250"/>
          <p14:tracePt t="172582" x="5456238" y="6037263"/>
          <p14:tracePt t="172615" x="5402263" y="5983288"/>
          <p14:tracePt t="172648" x="5278438" y="5903913"/>
          <p14:tracePt t="172672" x="5187950" y="5876925"/>
          <p14:tracePt t="172705" x="5064125" y="5876925"/>
          <p14:tracePt t="172736" x="5010150" y="5876925"/>
          <p14:tracePt t="172765" x="5000625" y="5867400"/>
          <p14:tracePt t="172798" x="5000625" y="5857875"/>
          <p14:tracePt t="172849" x="4992688" y="5857875"/>
          <p14:tracePt t="172971" x="4983163" y="5840413"/>
          <p14:tracePt t="173015" x="4983163" y="5832475"/>
          <p14:tracePt t="173816" x="5153025" y="5929313"/>
          <p14:tracePt t="173849" x="5357813" y="6072188"/>
          <p14:tracePt t="173882" x="5626100" y="6099175"/>
          <p14:tracePt t="173915" x="5813425" y="6099175"/>
          <p14:tracePt t="173939" x="5867400" y="6118225"/>
          <p14:tracePt t="174032" x="5884863" y="6126163"/>
          <p14:tracePt t="174115" x="6054725" y="6126163"/>
          <p14:tracePt t="174149" x="6259513" y="6108700"/>
          <p14:tracePt t="174172" x="6357938" y="6072188"/>
          <p14:tracePt t="174206" x="6384925" y="6072188"/>
          <p14:tracePt t="174332" x="6116638" y="6091238"/>
          <p14:tracePt t="174366" x="5938838" y="6126163"/>
          <p14:tracePt t="174399" x="5929313" y="6126163"/>
          <p14:tracePt t="174455" x="6099175" y="6207125"/>
          <p14:tracePt t="174486" x="6384925" y="6261100"/>
          <p14:tracePt t="174518" x="6661150" y="6296025"/>
          <p14:tracePt t="174549" x="6911975" y="6286500"/>
          <p14:tracePt t="174582" x="7108825" y="6261100"/>
          <p14:tracePt t="174615" x="7180263" y="6242050"/>
          <p14:tracePt t="174649" x="7188200" y="6234113"/>
          <p14:tracePt t="174769" x="7153275" y="6224588"/>
          <p14:tracePt t="174799" x="7108825" y="6215063"/>
          <p14:tracePt t="174832" x="7089775" y="6197600"/>
          <p14:tracePt t="174985" x="7027863" y="6189663"/>
          <p14:tracePt t="175019" x="7000875" y="6189663"/>
          <p14:tracePt t="175049" x="6965950" y="6189663"/>
          <p14:tracePt t="175282" x="6946900" y="6180138"/>
          <p14:tracePt t="175315" x="6902450" y="6170613"/>
          <p14:tracePt t="175365" x="6894513" y="6170613"/>
          <p14:tracePt t="175399" x="6875463" y="6170613"/>
          <p14:tracePt t="175423" x="6867525" y="6170613"/>
          <p14:tracePt t="175456" x="6850063" y="6170613"/>
          <p14:tracePt t="175532" x="6850063" y="6162675"/>
          <p14:tracePt t="175565" x="6823075" y="6143625"/>
          <p14:tracePt t="175632" x="6813550" y="6126163"/>
          <p14:tracePt t="175682" x="6796088" y="6118225"/>
          <p14:tracePt t="175985" x="6778625" y="6118225"/>
          <p14:tracePt t="176019" x="6751638" y="6108700"/>
          <p14:tracePt t="176049" x="6643688" y="6099175"/>
          <p14:tracePt t="176082" x="6483350" y="6072188"/>
          <p14:tracePt t="176115" x="6402388" y="6064250"/>
          <p14:tracePt t="176149" x="6323013" y="6037263"/>
          <p14:tracePt t="176175" x="6269038" y="6027738"/>
          <p14:tracePt t="176204" x="6180138" y="6027738"/>
          <p14:tracePt t="176221" x="6116638" y="6027738"/>
          <p14:tracePt t="176254" x="5965825" y="6027738"/>
          <p14:tracePt t="176282" x="5857875" y="6027738"/>
          <p14:tracePt t="176316" x="5778500" y="6010275"/>
          <p14:tracePt t="176349" x="5724525" y="6010275"/>
          <p14:tracePt t="176382" x="5643563" y="6000750"/>
          <p14:tracePt t="176415" x="5537200" y="5956300"/>
          <p14:tracePt t="176440" x="5421313" y="5832475"/>
          <p14:tracePt t="176470" x="5313363" y="5635625"/>
          <p14:tracePt t="176503" x="5278438" y="5599113"/>
          <p14:tracePt t="176532" x="5278438" y="5581650"/>
          <p14:tracePt t="176616" x="5268913" y="5572125"/>
          <p14:tracePt t="176649" x="5268913" y="5564188"/>
          <p14:tracePt t="176673" x="5259388" y="5546725"/>
          <p14:tracePt t="176752" x="5259388" y="5527675"/>
          <p14:tracePt t="177019" x="5259388" y="5510213"/>
          <p14:tracePt t="180270" x="5259388" y="5483225"/>
          <p14:tracePt t="180769" x="5241925" y="5483225"/>
          <p14:tracePt t="180883" x="5241925" y="5394325"/>
          <p14:tracePt t="180916" x="5241925" y="5357813"/>
          <p14:tracePt t="180940" x="5241925" y="5349875"/>
          <p14:tracePt t="181003" x="5241925" y="5330825"/>
          <p14:tracePt t="181033" x="5224463" y="5313363"/>
          <p14:tracePt t="182033" x="5224463" y="5286375"/>
          <p14:tracePt t="182066" x="5224463" y="5259388"/>
          <p14:tracePt t="182100" x="5232400" y="5214938"/>
          <p14:tracePt t="182133" x="5232400" y="5207000"/>
        </p14:tracePtLst>
      </p14:laserTraceLst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Boolean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5613" y="1056443"/>
            <a:ext cx="8228012" cy="422733"/>
          </a:xfrm>
        </p:spPr>
        <p:txBody>
          <a:bodyPr/>
          <a:lstStyle/>
          <a:p>
            <a:pPr marL="342900" indent="-342900">
              <a:buFont typeface="Arial" pitchFamily="34" charset="0"/>
              <a:buChar char="•"/>
            </a:pPr>
            <a:r>
              <a:rPr lang="en-US" dirty="0" smtClean="0"/>
              <a:t>Boolean operations can be combined into functions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44071" y="1703296"/>
            <a:ext cx="26535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n-lt"/>
              </a:rPr>
              <a:t>F(x, y, z) = x + !y*z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4334703" y="2417107"/>
            <a:ext cx="424236" cy="406400"/>
            <a:chOff x="1607464" y="2009795"/>
            <a:chExt cx="720577" cy="690282"/>
          </a:xfrm>
        </p:grpSpPr>
        <p:sp>
          <p:nvSpPr>
            <p:cNvPr id="9" name="Isosceles Triangle 8"/>
            <p:cNvSpPr/>
            <p:nvPr/>
          </p:nvSpPr>
          <p:spPr bwMode="auto">
            <a:xfrm rot="5400000">
              <a:off x="1559859" y="2057400"/>
              <a:ext cx="690282" cy="595071"/>
            </a:xfrm>
            <a:prstGeom prst="triangle">
              <a:avLst/>
            </a:prstGeom>
            <a:solidFill>
              <a:schemeClr val="bg2">
                <a:lumMod val="40000"/>
                <a:lumOff val="60000"/>
              </a:schemeClr>
            </a:solidFill>
            <a:ln>
              <a:solidFill>
                <a:schemeClr val="bg2">
                  <a:lumMod val="75000"/>
                </a:schemeClr>
              </a:solidFill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>
                <a:solidFill>
                  <a:schemeClr val="dk1"/>
                </a:solidFill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10" name="Oval 9"/>
            <p:cNvSpPr/>
            <p:nvPr/>
          </p:nvSpPr>
          <p:spPr bwMode="auto">
            <a:xfrm>
              <a:off x="2193570" y="2287699"/>
              <a:ext cx="134471" cy="134471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>
              <a:solidFill>
                <a:schemeClr val="bg2">
                  <a:lumMod val="75000"/>
                </a:schemeClr>
              </a:solidFill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>
                <a:solidFill>
                  <a:schemeClr val="dk1"/>
                </a:solidFill>
                <a:latin typeface="Neo Sans Intel" pitchFamily="34" charset="0"/>
                <a:cs typeface="Arial" pitchFamily="34" charset="0"/>
              </a:endParaRPr>
            </a:p>
          </p:txBody>
        </p:sp>
      </p:grpSp>
      <p:sp>
        <p:nvSpPr>
          <p:cNvPr id="11" name="Flowchart: Delay 10"/>
          <p:cNvSpPr/>
          <p:nvPr/>
        </p:nvSpPr>
        <p:spPr bwMode="auto">
          <a:xfrm>
            <a:off x="5113297" y="2420917"/>
            <a:ext cx="663742" cy="812800"/>
          </a:xfrm>
          <a:custGeom>
            <a:avLst/>
            <a:gdLst>
              <a:gd name="connsiteX0" fmla="*/ 0 w 658964"/>
              <a:gd name="connsiteY0" fmla="*/ 0 h 812800"/>
              <a:gd name="connsiteX1" fmla="*/ 329482 w 658964"/>
              <a:gd name="connsiteY1" fmla="*/ 0 h 812800"/>
              <a:gd name="connsiteX2" fmla="*/ 658964 w 658964"/>
              <a:gd name="connsiteY2" fmla="*/ 406400 h 812800"/>
              <a:gd name="connsiteX3" fmla="*/ 329482 w 658964"/>
              <a:gd name="connsiteY3" fmla="*/ 812800 h 812800"/>
              <a:gd name="connsiteX4" fmla="*/ 0 w 658964"/>
              <a:gd name="connsiteY4" fmla="*/ 812800 h 812800"/>
              <a:gd name="connsiteX5" fmla="*/ 0 w 658964"/>
              <a:gd name="connsiteY5" fmla="*/ 0 h 812800"/>
              <a:gd name="connsiteX0" fmla="*/ 969 w 659933"/>
              <a:gd name="connsiteY0" fmla="*/ 0 h 812800"/>
              <a:gd name="connsiteX1" fmla="*/ 330451 w 659933"/>
              <a:gd name="connsiteY1" fmla="*/ 0 h 812800"/>
              <a:gd name="connsiteX2" fmla="*/ 659933 w 659933"/>
              <a:gd name="connsiteY2" fmla="*/ 406400 h 812800"/>
              <a:gd name="connsiteX3" fmla="*/ 330451 w 659933"/>
              <a:gd name="connsiteY3" fmla="*/ 812800 h 812800"/>
              <a:gd name="connsiteX4" fmla="*/ 969 w 659933"/>
              <a:gd name="connsiteY4" fmla="*/ 812800 h 812800"/>
              <a:gd name="connsiteX5" fmla="*/ 0 w 659933"/>
              <a:gd name="connsiteY5" fmla="*/ 199987 h 812800"/>
              <a:gd name="connsiteX6" fmla="*/ 969 w 659933"/>
              <a:gd name="connsiteY6" fmla="*/ 0 h 812800"/>
              <a:gd name="connsiteX0" fmla="*/ 4778 w 663742"/>
              <a:gd name="connsiteY0" fmla="*/ 0 h 812800"/>
              <a:gd name="connsiteX1" fmla="*/ 334260 w 663742"/>
              <a:gd name="connsiteY1" fmla="*/ 0 h 812800"/>
              <a:gd name="connsiteX2" fmla="*/ 663742 w 663742"/>
              <a:gd name="connsiteY2" fmla="*/ 406400 h 812800"/>
              <a:gd name="connsiteX3" fmla="*/ 334260 w 663742"/>
              <a:gd name="connsiteY3" fmla="*/ 812800 h 812800"/>
              <a:gd name="connsiteX4" fmla="*/ 4778 w 663742"/>
              <a:gd name="connsiteY4" fmla="*/ 812800 h 812800"/>
              <a:gd name="connsiteX5" fmla="*/ 0 w 663742"/>
              <a:gd name="connsiteY5" fmla="*/ 653377 h 812800"/>
              <a:gd name="connsiteX6" fmla="*/ 3809 w 663742"/>
              <a:gd name="connsiteY6" fmla="*/ 199987 h 812800"/>
              <a:gd name="connsiteX7" fmla="*/ 4778 w 663742"/>
              <a:gd name="connsiteY7" fmla="*/ 0 h 81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63742" h="812800">
                <a:moveTo>
                  <a:pt x="4778" y="0"/>
                </a:moveTo>
                <a:lnTo>
                  <a:pt x="334260" y="0"/>
                </a:lnTo>
                <a:cubicBezTo>
                  <a:pt x="516228" y="0"/>
                  <a:pt x="663742" y="181951"/>
                  <a:pt x="663742" y="406400"/>
                </a:cubicBezTo>
                <a:cubicBezTo>
                  <a:pt x="663742" y="630849"/>
                  <a:pt x="516228" y="812800"/>
                  <a:pt x="334260" y="812800"/>
                </a:cubicBezTo>
                <a:lnTo>
                  <a:pt x="4778" y="812800"/>
                </a:lnTo>
                <a:lnTo>
                  <a:pt x="0" y="653377"/>
                </a:lnTo>
                <a:cubicBezTo>
                  <a:pt x="1270" y="502247"/>
                  <a:pt x="2539" y="351117"/>
                  <a:pt x="3809" y="199987"/>
                </a:cubicBezTo>
                <a:lnTo>
                  <a:pt x="4778" y="0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  <a:headEnd type="none" w="sm" len="sm"/>
            <a:tailEnd type="none" w="sm" len="sm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>
              <a:solidFill>
                <a:schemeClr val="dk1"/>
              </a:solidFill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15" name="Flowchart: Delay 18"/>
          <p:cNvSpPr/>
          <p:nvPr/>
        </p:nvSpPr>
        <p:spPr bwMode="auto">
          <a:xfrm flipH="1">
            <a:off x="6365557" y="1802649"/>
            <a:ext cx="632999" cy="820453"/>
          </a:xfrm>
          <a:custGeom>
            <a:avLst/>
            <a:gdLst>
              <a:gd name="connsiteX0" fmla="*/ 1667 w 10000"/>
              <a:gd name="connsiteY0" fmla="*/ 0 h 10000"/>
              <a:gd name="connsiteX1" fmla="*/ 10000 w 10000"/>
              <a:gd name="connsiteY1" fmla="*/ 0 h 10000"/>
              <a:gd name="connsiteX2" fmla="*/ 8333 w 10000"/>
              <a:gd name="connsiteY2" fmla="*/ 5000 h 10000"/>
              <a:gd name="connsiteX3" fmla="*/ 10000 w 10000"/>
              <a:gd name="connsiteY3" fmla="*/ 10000 h 10000"/>
              <a:gd name="connsiteX4" fmla="*/ 1667 w 10000"/>
              <a:gd name="connsiteY4" fmla="*/ 10000 h 10000"/>
              <a:gd name="connsiteX5" fmla="*/ 0 w 10000"/>
              <a:gd name="connsiteY5" fmla="*/ 5000 h 10000"/>
              <a:gd name="connsiteX6" fmla="*/ 1667 w 10000"/>
              <a:gd name="connsiteY6" fmla="*/ 0 h 10000"/>
              <a:gd name="connsiteX0" fmla="*/ 3276 w 10041"/>
              <a:gd name="connsiteY0" fmla="*/ 0 h 10023"/>
              <a:gd name="connsiteX1" fmla="*/ 10041 w 10041"/>
              <a:gd name="connsiteY1" fmla="*/ 23 h 10023"/>
              <a:gd name="connsiteX2" fmla="*/ 8374 w 10041"/>
              <a:gd name="connsiteY2" fmla="*/ 5023 h 10023"/>
              <a:gd name="connsiteX3" fmla="*/ 10041 w 10041"/>
              <a:gd name="connsiteY3" fmla="*/ 10023 h 10023"/>
              <a:gd name="connsiteX4" fmla="*/ 1708 w 10041"/>
              <a:gd name="connsiteY4" fmla="*/ 10023 h 10023"/>
              <a:gd name="connsiteX5" fmla="*/ 41 w 10041"/>
              <a:gd name="connsiteY5" fmla="*/ 5023 h 10023"/>
              <a:gd name="connsiteX6" fmla="*/ 3276 w 10041"/>
              <a:gd name="connsiteY6" fmla="*/ 0 h 10023"/>
              <a:gd name="connsiteX0" fmla="*/ 3237 w 10002"/>
              <a:gd name="connsiteY0" fmla="*/ 0 h 10070"/>
              <a:gd name="connsiteX1" fmla="*/ 10002 w 10002"/>
              <a:gd name="connsiteY1" fmla="*/ 23 h 10070"/>
              <a:gd name="connsiteX2" fmla="*/ 8335 w 10002"/>
              <a:gd name="connsiteY2" fmla="*/ 5023 h 10070"/>
              <a:gd name="connsiteX3" fmla="*/ 10002 w 10002"/>
              <a:gd name="connsiteY3" fmla="*/ 10023 h 10070"/>
              <a:gd name="connsiteX4" fmla="*/ 3656 w 10002"/>
              <a:gd name="connsiteY4" fmla="*/ 10070 h 10070"/>
              <a:gd name="connsiteX5" fmla="*/ 2 w 10002"/>
              <a:gd name="connsiteY5" fmla="*/ 5023 h 10070"/>
              <a:gd name="connsiteX6" fmla="*/ 3237 w 10002"/>
              <a:gd name="connsiteY6" fmla="*/ 0 h 10070"/>
              <a:gd name="connsiteX0" fmla="*/ 3237 w 10002"/>
              <a:gd name="connsiteY0" fmla="*/ 0 h 10070"/>
              <a:gd name="connsiteX1" fmla="*/ 10002 w 10002"/>
              <a:gd name="connsiteY1" fmla="*/ 23 h 10070"/>
              <a:gd name="connsiteX2" fmla="*/ 7439 w 10002"/>
              <a:gd name="connsiteY2" fmla="*/ 5023 h 10070"/>
              <a:gd name="connsiteX3" fmla="*/ 10002 w 10002"/>
              <a:gd name="connsiteY3" fmla="*/ 10023 h 10070"/>
              <a:gd name="connsiteX4" fmla="*/ 3656 w 10002"/>
              <a:gd name="connsiteY4" fmla="*/ 10070 h 10070"/>
              <a:gd name="connsiteX5" fmla="*/ 2 w 10002"/>
              <a:gd name="connsiteY5" fmla="*/ 5023 h 10070"/>
              <a:gd name="connsiteX6" fmla="*/ 3237 w 10002"/>
              <a:gd name="connsiteY6" fmla="*/ 0 h 10070"/>
              <a:gd name="connsiteX0" fmla="*/ 2761 w 9526"/>
              <a:gd name="connsiteY0" fmla="*/ 0 h 10070"/>
              <a:gd name="connsiteX1" fmla="*/ 9526 w 9526"/>
              <a:gd name="connsiteY1" fmla="*/ 23 h 10070"/>
              <a:gd name="connsiteX2" fmla="*/ 6963 w 9526"/>
              <a:gd name="connsiteY2" fmla="*/ 5023 h 10070"/>
              <a:gd name="connsiteX3" fmla="*/ 9526 w 9526"/>
              <a:gd name="connsiteY3" fmla="*/ 10023 h 10070"/>
              <a:gd name="connsiteX4" fmla="*/ 3180 w 9526"/>
              <a:gd name="connsiteY4" fmla="*/ 10070 h 10070"/>
              <a:gd name="connsiteX5" fmla="*/ 2 w 9526"/>
              <a:gd name="connsiteY5" fmla="*/ 5023 h 10070"/>
              <a:gd name="connsiteX6" fmla="*/ 2761 w 9526"/>
              <a:gd name="connsiteY6" fmla="*/ 0 h 10070"/>
              <a:gd name="connsiteX0" fmla="*/ 2898 w 10000"/>
              <a:gd name="connsiteY0" fmla="*/ 0 h 10000"/>
              <a:gd name="connsiteX1" fmla="*/ 10000 w 10000"/>
              <a:gd name="connsiteY1" fmla="*/ 23 h 10000"/>
              <a:gd name="connsiteX2" fmla="*/ 7309 w 10000"/>
              <a:gd name="connsiteY2" fmla="*/ 4988 h 10000"/>
              <a:gd name="connsiteX3" fmla="*/ 10000 w 10000"/>
              <a:gd name="connsiteY3" fmla="*/ 9953 h 10000"/>
              <a:gd name="connsiteX4" fmla="*/ 3338 w 10000"/>
              <a:gd name="connsiteY4" fmla="*/ 10000 h 10000"/>
              <a:gd name="connsiteX5" fmla="*/ 2 w 10000"/>
              <a:gd name="connsiteY5" fmla="*/ 4988 h 10000"/>
              <a:gd name="connsiteX6" fmla="*/ 2898 w 10000"/>
              <a:gd name="connsiteY6" fmla="*/ 0 h 10000"/>
              <a:gd name="connsiteX0" fmla="*/ 4522 w 10008"/>
              <a:gd name="connsiteY0" fmla="*/ 0 h 10000"/>
              <a:gd name="connsiteX1" fmla="*/ 10008 w 10008"/>
              <a:gd name="connsiteY1" fmla="*/ 23 h 10000"/>
              <a:gd name="connsiteX2" fmla="*/ 7317 w 10008"/>
              <a:gd name="connsiteY2" fmla="*/ 4988 h 10000"/>
              <a:gd name="connsiteX3" fmla="*/ 10008 w 10008"/>
              <a:gd name="connsiteY3" fmla="*/ 9953 h 10000"/>
              <a:gd name="connsiteX4" fmla="*/ 3346 w 10008"/>
              <a:gd name="connsiteY4" fmla="*/ 10000 h 10000"/>
              <a:gd name="connsiteX5" fmla="*/ 10 w 10008"/>
              <a:gd name="connsiteY5" fmla="*/ 4988 h 10000"/>
              <a:gd name="connsiteX6" fmla="*/ 4522 w 10008"/>
              <a:gd name="connsiteY6" fmla="*/ 0 h 10000"/>
              <a:gd name="connsiteX0" fmla="*/ 4518 w 10004"/>
              <a:gd name="connsiteY0" fmla="*/ 0 h 10000"/>
              <a:gd name="connsiteX1" fmla="*/ 10004 w 10004"/>
              <a:gd name="connsiteY1" fmla="*/ 23 h 10000"/>
              <a:gd name="connsiteX2" fmla="*/ 7313 w 10004"/>
              <a:gd name="connsiteY2" fmla="*/ 4988 h 10000"/>
              <a:gd name="connsiteX3" fmla="*/ 10004 w 10004"/>
              <a:gd name="connsiteY3" fmla="*/ 9953 h 10000"/>
              <a:gd name="connsiteX4" fmla="*/ 5516 w 10004"/>
              <a:gd name="connsiteY4" fmla="*/ 10000 h 10000"/>
              <a:gd name="connsiteX5" fmla="*/ 6 w 10004"/>
              <a:gd name="connsiteY5" fmla="*/ 4988 h 10000"/>
              <a:gd name="connsiteX6" fmla="*/ 4518 w 10004"/>
              <a:gd name="connsiteY6" fmla="*/ 0 h 10000"/>
              <a:gd name="connsiteX0" fmla="*/ 4530 w 10016"/>
              <a:gd name="connsiteY0" fmla="*/ 0 h 10047"/>
              <a:gd name="connsiteX1" fmla="*/ 10016 w 10016"/>
              <a:gd name="connsiteY1" fmla="*/ 23 h 10047"/>
              <a:gd name="connsiteX2" fmla="*/ 7325 w 10016"/>
              <a:gd name="connsiteY2" fmla="*/ 4988 h 10047"/>
              <a:gd name="connsiteX3" fmla="*/ 10016 w 10016"/>
              <a:gd name="connsiteY3" fmla="*/ 9953 h 10047"/>
              <a:gd name="connsiteX4" fmla="*/ 6439 w 10016"/>
              <a:gd name="connsiteY4" fmla="*/ 10047 h 10047"/>
              <a:gd name="connsiteX5" fmla="*/ 18 w 10016"/>
              <a:gd name="connsiteY5" fmla="*/ 4988 h 10047"/>
              <a:gd name="connsiteX6" fmla="*/ 4530 w 10016"/>
              <a:gd name="connsiteY6" fmla="*/ 0 h 10047"/>
              <a:gd name="connsiteX0" fmla="*/ 5602 w 10001"/>
              <a:gd name="connsiteY0" fmla="*/ 0 h 10024"/>
              <a:gd name="connsiteX1" fmla="*/ 10001 w 10001"/>
              <a:gd name="connsiteY1" fmla="*/ 0 h 10024"/>
              <a:gd name="connsiteX2" fmla="*/ 7310 w 10001"/>
              <a:gd name="connsiteY2" fmla="*/ 4965 h 10024"/>
              <a:gd name="connsiteX3" fmla="*/ 10001 w 10001"/>
              <a:gd name="connsiteY3" fmla="*/ 9930 h 10024"/>
              <a:gd name="connsiteX4" fmla="*/ 6424 w 10001"/>
              <a:gd name="connsiteY4" fmla="*/ 10024 h 10024"/>
              <a:gd name="connsiteX5" fmla="*/ 3 w 10001"/>
              <a:gd name="connsiteY5" fmla="*/ 4965 h 10024"/>
              <a:gd name="connsiteX6" fmla="*/ 5602 w 10001"/>
              <a:gd name="connsiteY6" fmla="*/ 0 h 10024"/>
              <a:gd name="connsiteX0" fmla="*/ 6158 w 9999"/>
              <a:gd name="connsiteY0" fmla="*/ 0 h 10024"/>
              <a:gd name="connsiteX1" fmla="*/ 9999 w 9999"/>
              <a:gd name="connsiteY1" fmla="*/ 0 h 10024"/>
              <a:gd name="connsiteX2" fmla="*/ 7308 w 9999"/>
              <a:gd name="connsiteY2" fmla="*/ 4965 h 10024"/>
              <a:gd name="connsiteX3" fmla="*/ 9999 w 9999"/>
              <a:gd name="connsiteY3" fmla="*/ 9930 h 10024"/>
              <a:gd name="connsiteX4" fmla="*/ 6422 w 9999"/>
              <a:gd name="connsiteY4" fmla="*/ 10024 h 10024"/>
              <a:gd name="connsiteX5" fmla="*/ 1 w 9999"/>
              <a:gd name="connsiteY5" fmla="*/ 4965 h 10024"/>
              <a:gd name="connsiteX6" fmla="*/ 6158 w 9999"/>
              <a:gd name="connsiteY6" fmla="*/ 0 h 10024"/>
              <a:gd name="connsiteX0" fmla="*/ 6159 w 10000"/>
              <a:gd name="connsiteY0" fmla="*/ 0 h 10000"/>
              <a:gd name="connsiteX1" fmla="*/ 10000 w 10000"/>
              <a:gd name="connsiteY1" fmla="*/ 0 h 10000"/>
              <a:gd name="connsiteX2" fmla="*/ 7309 w 10000"/>
              <a:gd name="connsiteY2" fmla="*/ 4953 h 10000"/>
              <a:gd name="connsiteX3" fmla="*/ 10000 w 10000"/>
              <a:gd name="connsiteY3" fmla="*/ 9906 h 10000"/>
              <a:gd name="connsiteX4" fmla="*/ 6423 w 10000"/>
              <a:gd name="connsiteY4" fmla="*/ 10000 h 10000"/>
              <a:gd name="connsiteX5" fmla="*/ 1 w 10000"/>
              <a:gd name="connsiteY5" fmla="*/ 4953 h 10000"/>
              <a:gd name="connsiteX6" fmla="*/ 6159 w 10000"/>
              <a:gd name="connsiteY6" fmla="*/ 0 h 10000"/>
              <a:gd name="connsiteX0" fmla="*/ 6159 w 10000"/>
              <a:gd name="connsiteY0" fmla="*/ 0 h 10000"/>
              <a:gd name="connsiteX1" fmla="*/ 10000 w 10000"/>
              <a:gd name="connsiteY1" fmla="*/ 0 h 10000"/>
              <a:gd name="connsiteX2" fmla="*/ 7309 w 10000"/>
              <a:gd name="connsiteY2" fmla="*/ 4953 h 10000"/>
              <a:gd name="connsiteX3" fmla="*/ 10000 w 10000"/>
              <a:gd name="connsiteY3" fmla="*/ 9906 h 10000"/>
              <a:gd name="connsiteX4" fmla="*/ 6423 w 10000"/>
              <a:gd name="connsiteY4" fmla="*/ 10000 h 10000"/>
              <a:gd name="connsiteX5" fmla="*/ 1 w 10000"/>
              <a:gd name="connsiteY5" fmla="*/ 4953 h 10000"/>
              <a:gd name="connsiteX6" fmla="*/ 6159 w 10000"/>
              <a:gd name="connsiteY6" fmla="*/ 0 h 10000"/>
              <a:gd name="connsiteX0" fmla="*/ 6159 w 10000"/>
              <a:gd name="connsiteY0" fmla="*/ 0 h 10000"/>
              <a:gd name="connsiteX1" fmla="*/ 10000 w 10000"/>
              <a:gd name="connsiteY1" fmla="*/ 0 h 10000"/>
              <a:gd name="connsiteX2" fmla="*/ 7309 w 10000"/>
              <a:gd name="connsiteY2" fmla="*/ 4953 h 10000"/>
              <a:gd name="connsiteX3" fmla="*/ 10000 w 10000"/>
              <a:gd name="connsiteY3" fmla="*/ 9906 h 10000"/>
              <a:gd name="connsiteX4" fmla="*/ 6423 w 10000"/>
              <a:gd name="connsiteY4" fmla="*/ 10000 h 10000"/>
              <a:gd name="connsiteX5" fmla="*/ 1 w 10000"/>
              <a:gd name="connsiteY5" fmla="*/ 4953 h 10000"/>
              <a:gd name="connsiteX6" fmla="*/ 6159 w 10000"/>
              <a:gd name="connsiteY6" fmla="*/ 0 h 10000"/>
              <a:gd name="connsiteX0" fmla="*/ 6159 w 10000"/>
              <a:gd name="connsiteY0" fmla="*/ 0 h 10000"/>
              <a:gd name="connsiteX1" fmla="*/ 10000 w 10000"/>
              <a:gd name="connsiteY1" fmla="*/ 0 h 10000"/>
              <a:gd name="connsiteX2" fmla="*/ 7309 w 10000"/>
              <a:gd name="connsiteY2" fmla="*/ 4953 h 10000"/>
              <a:gd name="connsiteX3" fmla="*/ 10000 w 10000"/>
              <a:gd name="connsiteY3" fmla="*/ 9906 h 10000"/>
              <a:gd name="connsiteX4" fmla="*/ 6423 w 10000"/>
              <a:gd name="connsiteY4" fmla="*/ 10000 h 10000"/>
              <a:gd name="connsiteX5" fmla="*/ 1 w 10000"/>
              <a:gd name="connsiteY5" fmla="*/ 4953 h 10000"/>
              <a:gd name="connsiteX6" fmla="*/ 6159 w 10000"/>
              <a:gd name="connsiteY6" fmla="*/ 0 h 10000"/>
              <a:gd name="connsiteX0" fmla="*/ 6159 w 10000"/>
              <a:gd name="connsiteY0" fmla="*/ 0 h 10000"/>
              <a:gd name="connsiteX1" fmla="*/ 10000 w 10000"/>
              <a:gd name="connsiteY1" fmla="*/ 0 h 10000"/>
              <a:gd name="connsiteX2" fmla="*/ 7309 w 10000"/>
              <a:gd name="connsiteY2" fmla="*/ 4953 h 10000"/>
              <a:gd name="connsiteX3" fmla="*/ 10000 w 10000"/>
              <a:gd name="connsiteY3" fmla="*/ 9906 h 10000"/>
              <a:gd name="connsiteX4" fmla="*/ 6423 w 10000"/>
              <a:gd name="connsiteY4" fmla="*/ 10000 h 10000"/>
              <a:gd name="connsiteX5" fmla="*/ 1 w 10000"/>
              <a:gd name="connsiteY5" fmla="*/ 4953 h 10000"/>
              <a:gd name="connsiteX6" fmla="*/ 6159 w 10000"/>
              <a:gd name="connsiteY6" fmla="*/ 0 h 10000"/>
              <a:gd name="connsiteX0" fmla="*/ 6159 w 10000"/>
              <a:gd name="connsiteY0" fmla="*/ 0 h 10000"/>
              <a:gd name="connsiteX1" fmla="*/ 10000 w 10000"/>
              <a:gd name="connsiteY1" fmla="*/ 0 h 10000"/>
              <a:gd name="connsiteX2" fmla="*/ 7309 w 10000"/>
              <a:gd name="connsiteY2" fmla="*/ 4953 h 10000"/>
              <a:gd name="connsiteX3" fmla="*/ 10000 w 10000"/>
              <a:gd name="connsiteY3" fmla="*/ 9906 h 10000"/>
              <a:gd name="connsiteX4" fmla="*/ 6423 w 10000"/>
              <a:gd name="connsiteY4" fmla="*/ 10000 h 10000"/>
              <a:gd name="connsiteX5" fmla="*/ 1 w 10000"/>
              <a:gd name="connsiteY5" fmla="*/ 4953 h 10000"/>
              <a:gd name="connsiteX6" fmla="*/ 6159 w 10000"/>
              <a:gd name="connsiteY6" fmla="*/ 0 h 10000"/>
              <a:gd name="connsiteX0" fmla="*/ 5924 w 9765"/>
              <a:gd name="connsiteY0" fmla="*/ 0 h 10000"/>
              <a:gd name="connsiteX1" fmla="*/ 9765 w 9765"/>
              <a:gd name="connsiteY1" fmla="*/ 0 h 10000"/>
              <a:gd name="connsiteX2" fmla="*/ 7074 w 9765"/>
              <a:gd name="connsiteY2" fmla="*/ 4953 h 10000"/>
              <a:gd name="connsiteX3" fmla="*/ 9765 w 9765"/>
              <a:gd name="connsiteY3" fmla="*/ 9906 h 10000"/>
              <a:gd name="connsiteX4" fmla="*/ 6188 w 9765"/>
              <a:gd name="connsiteY4" fmla="*/ 10000 h 10000"/>
              <a:gd name="connsiteX5" fmla="*/ 1 w 9765"/>
              <a:gd name="connsiteY5" fmla="*/ 4953 h 10000"/>
              <a:gd name="connsiteX6" fmla="*/ 5924 w 9765"/>
              <a:gd name="connsiteY6" fmla="*/ 0 h 10000"/>
              <a:gd name="connsiteX0" fmla="*/ 6067 w 10039"/>
              <a:gd name="connsiteY0" fmla="*/ 0 h 10000"/>
              <a:gd name="connsiteX1" fmla="*/ 10000 w 10039"/>
              <a:gd name="connsiteY1" fmla="*/ 0 h 10000"/>
              <a:gd name="connsiteX2" fmla="*/ 8034 w 10039"/>
              <a:gd name="connsiteY2" fmla="*/ 1970 h 10000"/>
              <a:gd name="connsiteX3" fmla="*/ 7244 w 10039"/>
              <a:gd name="connsiteY3" fmla="*/ 4953 h 10000"/>
              <a:gd name="connsiteX4" fmla="*/ 10000 w 10039"/>
              <a:gd name="connsiteY4" fmla="*/ 9906 h 10000"/>
              <a:gd name="connsiteX5" fmla="*/ 6337 w 10039"/>
              <a:gd name="connsiteY5" fmla="*/ 10000 h 10000"/>
              <a:gd name="connsiteX6" fmla="*/ 1 w 10039"/>
              <a:gd name="connsiteY6" fmla="*/ 4953 h 10000"/>
              <a:gd name="connsiteX7" fmla="*/ 6067 w 10039"/>
              <a:gd name="connsiteY7" fmla="*/ 0 h 10000"/>
              <a:gd name="connsiteX0" fmla="*/ 6067 w 10000"/>
              <a:gd name="connsiteY0" fmla="*/ 0 h 10000"/>
              <a:gd name="connsiteX1" fmla="*/ 10000 w 10000"/>
              <a:gd name="connsiteY1" fmla="*/ 0 h 10000"/>
              <a:gd name="connsiteX2" fmla="*/ 8034 w 10000"/>
              <a:gd name="connsiteY2" fmla="*/ 1970 h 10000"/>
              <a:gd name="connsiteX3" fmla="*/ 7244 w 10000"/>
              <a:gd name="connsiteY3" fmla="*/ 4953 h 10000"/>
              <a:gd name="connsiteX4" fmla="*/ 10000 w 10000"/>
              <a:gd name="connsiteY4" fmla="*/ 9906 h 10000"/>
              <a:gd name="connsiteX5" fmla="*/ 6337 w 10000"/>
              <a:gd name="connsiteY5" fmla="*/ 10000 h 10000"/>
              <a:gd name="connsiteX6" fmla="*/ 1 w 10000"/>
              <a:gd name="connsiteY6" fmla="*/ 4953 h 10000"/>
              <a:gd name="connsiteX7" fmla="*/ 6067 w 10000"/>
              <a:gd name="connsiteY7" fmla="*/ 0 h 10000"/>
              <a:gd name="connsiteX0" fmla="*/ 6067 w 10000"/>
              <a:gd name="connsiteY0" fmla="*/ 0 h 10000"/>
              <a:gd name="connsiteX1" fmla="*/ 10000 w 10000"/>
              <a:gd name="connsiteY1" fmla="*/ 0 h 10000"/>
              <a:gd name="connsiteX2" fmla="*/ 8034 w 10000"/>
              <a:gd name="connsiteY2" fmla="*/ 1970 h 10000"/>
              <a:gd name="connsiteX3" fmla="*/ 7244 w 10000"/>
              <a:gd name="connsiteY3" fmla="*/ 4953 h 10000"/>
              <a:gd name="connsiteX4" fmla="*/ 10000 w 10000"/>
              <a:gd name="connsiteY4" fmla="*/ 9906 h 10000"/>
              <a:gd name="connsiteX5" fmla="*/ 6337 w 10000"/>
              <a:gd name="connsiteY5" fmla="*/ 10000 h 10000"/>
              <a:gd name="connsiteX6" fmla="*/ 1 w 10000"/>
              <a:gd name="connsiteY6" fmla="*/ 4953 h 10000"/>
              <a:gd name="connsiteX7" fmla="*/ 6067 w 10000"/>
              <a:gd name="connsiteY7" fmla="*/ 0 h 10000"/>
              <a:gd name="connsiteX0" fmla="*/ 6067 w 10000"/>
              <a:gd name="connsiteY0" fmla="*/ 0 h 10000"/>
              <a:gd name="connsiteX1" fmla="*/ 10000 w 10000"/>
              <a:gd name="connsiteY1" fmla="*/ 0 h 10000"/>
              <a:gd name="connsiteX2" fmla="*/ 8034 w 10000"/>
              <a:gd name="connsiteY2" fmla="*/ 1970 h 10000"/>
              <a:gd name="connsiteX3" fmla="*/ 7244 w 10000"/>
              <a:gd name="connsiteY3" fmla="*/ 4953 h 10000"/>
              <a:gd name="connsiteX4" fmla="*/ 10000 w 10000"/>
              <a:gd name="connsiteY4" fmla="*/ 9906 h 10000"/>
              <a:gd name="connsiteX5" fmla="*/ 6337 w 10000"/>
              <a:gd name="connsiteY5" fmla="*/ 10000 h 10000"/>
              <a:gd name="connsiteX6" fmla="*/ 1 w 10000"/>
              <a:gd name="connsiteY6" fmla="*/ 4953 h 10000"/>
              <a:gd name="connsiteX7" fmla="*/ 6067 w 10000"/>
              <a:gd name="connsiteY7" fmla="*/ 0 h 10000"/>
              <a:gd name="connsiteX0" fmla="*/ 6067 w 10000"/>
              <a:gd name="connsiteY0" fmla="*/ 0 h 10000"/>
              <a:gd name="connsiteX1" fmla="*/ 10000 w 10000"/>
              <a:gd name="connsiteY1" fmla="*/ 0 h 10000"/>
              <a:gd name="connsiteX2" fmla="*/ 8034 w 10000"/>
              <a:gd name="connsiteY2" fmla="*/ 1970 h 10000"/>
              <a:gd name="connsiteX3" fmla="*/ 7244 w 10000"/>
              <a:gd name="connsiteY3" fmla="*/ 4953 h 10000"/>
              <a:gd name="connsiteX4" fmla="*/ 10000 w 10000"/>
              <a:gd name="connsiteY4" fmla="*/ 9906 h 10000"/>
              <a:gd name="connsiteX5" fmla="*/ 6337 w 10000"/>
              <a:gd name="connsiteY5" fmla="*/ 10000 h 10000"/>
              <a:gd name="connsiteX6" fmla="*/ 1 w 10000"/>
              <a:gd name="connsiteY6" fmla="*/ 4953 h 10000"/>
              <a:gd name="connsiteX7" fmla="*/ 6067 w 10000"/>
              <a:gd name="connsiteY7" fmla="*/ 0 h 10000"/>
              <a:gd name="connsiteX0" fmla="*/ 6067 w 10000"/>
              <a:gd name="connsiteY0" fmla="*/ 0 h 10000"/>
              <a:gd name="connsiteX1" fmla="*/ 10000 w 10000"/>
              <a:gd name="connsiteY1" fmla="*/ 0 h 10000"/>
              <a:gd name="connsiteX2" fmla="*/ 8034 w 10000"/>
              <a:gd name="connsiteY2" fmla="*/ 1970 h 10000"/>
              <a:gd name="connsiteX3" fmla="*/ 7244 w 10000"/>
              <a:gd name="connsiteY3" fmla="*/ 4953 h 10000"/>
              <a:gd name="connsiteX4" fmla="*/ 10000 w 10000"/>
              <a:gd name="connsiteY4" fmla="*/ 9906 h 10000"/>
              <a:gd name="connsiteX5" fmla="*/ 6337 w 10000"/>
              <a:gd name="connsiteY5" fmla="*/ 10000 h 10000"/>
              <a:gd name="connsiteX6" fmla="*/ 1 w 10000"/>
              <a:gd name="connsiteY6" fmla="*/ 4953 h 10000"/>
              <a:gd name="connsiteX7" fmla="*/ 6067 w 10000"/>
              <a:gd name="connsiteY7" fmla="*/ 0 h 10000"/>
              <a:gd name="connsiteX0" fmla="*/ 6067 w 10000"/>
              <a:gd name="connsiteY0" fmla="*/ 0 h 10000"/>
              <a:gd name="connsiteX1" fmla="*/ 10000 w 10000"/>
              <a:gd name="connsiteY1" fmla="*/ 0 h 10000"/>
              <a:gd name="connsiteX2" fmla="*/ 8034 w 10000"/>
              <a:gd name="connsiteY2" fmla="*/ 1970 h 10000"/>
              <a:gd name="connsiteX3" fmla="*/ 7244 w 10000"/>
              <a:gd name="connsiteY3" fmla="*/ 4953 h 10000"/>
              <a:gd name="connsiteX4" fmla="*/ 10000 w 10000"/>
              <a:gd name="connsiteY4" fmla="*/ 9906 h 10000"/>
              <a:gd name="connsiteX5" fmla="*/ 6337 w 10000"/>
              <a:gd name="connsiteY5" fmla="*/ 10000 h 10000"/>
              <a:gd name="connsiteX6" fmla="*/ 1 w 10000"/>
              <a:gd name="connsiteY6" fmla="*/ 4953 h 10000"/>
              <a:gd name="connsiteX7" fmla="*/ 6067 w 10000"/>
              <a:gd name="connsiteY7" fmla="*/ 0 h 10000"/>
              <a:gd name="connsiteX0" fmla="*/ 6067 w 10000"/>
              <a:gd name="connsiteY0" fmla="*/ 0 h 10000"/>
              <a:gd name="connsiteX1" fmla="*/ 10000 w 10000"/>
              <a:gd name="connsiteY1" fmla="*/ 0 h 10000"/>
              <a:gd name="connsiteX2" fmla="*/ 8034 w 10000"/>
              <a:gd name="connsiteY2" fmla="*/ 1970 h 10000"/>
              <a:gd name="connsiteX3" fmla="*/ 7244 w 10000"/>
              <a:gd name="connsiteY3" fmla="*/ 4953 h 10000"/>
              <a:gd name="connsiteX4" fmla="*/ 10000 w 10000"/>
              <a:gd name="connsiteY4" fmla="*/ 9906 h 10000"/>
              <a:gd name="connsiteX5" fmla="*/ 6337 w 10000"/>
              <a:gd name="connsiteY5" fmla="*/ 10000 h 10000"/>
              <a:gd name="connsiteX6" fmla="*/ 1 w 10000"/>
              <a:gd name="connsiteY6" fmla="*/ 4953 h 10000"/>
              <a:gd name="connsiteX7" fmla="*/ 6067 w 10000"/>
              <a:gd name="connsiteY7" fmla="*/ 0 h 10000"/>
              <a:gd name="connsiteX0" fmla="*/ 6067 w 10000"/>
              <a:gd name="connsiteY0" fmla="*/ 0 h 10000"/>
              <a:gd name="connsiteX1" fmla="*/ 10000 w 10000"/>
              <a:gd name="connsiteY1" fmla="*/ 0 h 10000"/>
              <a:gd name="connsiteX2" fmla="*/ 7914 w 10000"/>
              <a:gd name="connsiteY2" fmla="*/ 2179 h 10000"/>
              <a:gd name="connsiteX3" fmla="*/ 7244 w 10000"/>
              <a:gd name="connsiteY3" fmla="*/ 4953 h 10000"/>
              <a:gd name="connsiteX4" fmla="*/ 10000 w 10000"/>
              <a:gd name="connsiteY4" fmla="*/ 9906 h 10000"/>
              <a:gd name="connsiteX5" fmla="*/ 6337 w 10000"/>
              <a:gd name="connsiteY5" fmla="*/ 10000 h 10000"/>
              <a:gd name="connsiteX6" fmla="*/ 1 w 10000"/>
              <a:gd name="connsiteY6" fmla="*/ 4953 h 10000"/>
              <a:gd name="connsiteX7" fmla="*/ 6067 w 10000"/>
              <a:gd name="connsiteY7" fmla="*/ 0 h 10000"/>
              <a:gd name="connsiteX0" fmla="*/ 6067 w 10064"/>
              <a:gd name="connsiteY0" fmla="*/ 0 h 10000"/>
              <a:gd name="connsiteX1" fmla="*/ 10000 w 10064"/>
              <a:gd name="connsiteY1" fmla="*/ 0 h 10000"/>
              <a:gd name="connsiteX2" fmla="*/ 7914 w 10064"/>
              <a:gd name="connsiteY2" fmla="*/ 2179 h 10000"/>
              <a:gd name="connsiteX3" fmla="*/ 7244 w 10064"/>
              <a:gd name="connsiteY3" fmla="*/ 4953 h 10000"/>
              <a:gd name="connsiteX4" fmla="*/ 8566 w 10064"/>
              <a:gd name="connsiteY4" fmla="*/ 8000 h 10000"/>
              <a:gd name="connsiteX5" fmla="*/ 10000 w 10064"/>
              <a:gd name="connsiteY5" fmla="*/ 9906 h 10000"/>
              <a:gd name="connsiteX6" fmla="*/ 6337 w 10064"/>
              <a:gd name="connsiteY6" fmla="*/ 10000 h 10000"/>
              <a:gd name="connsiteX7" fmla="*/ 1 w 10064"/>
              <a:gd name="connsiteY7" fmla="*/ 4953 h 10000"/>
              <a:gd name="connsiteX8" fmla="*/ 6067 w 10064"/>
              <a:gd name="connsiteY8" fmla="*/ 0 h 10000"/>
              <a:gd name="connsiteX0" fmla="*/ 6067 w 10055"/>
              <a:gd name="connsiteY0" fmla="*/ 0 h 10000"/>
              <a:gd name="connsiteX1" fmla="*/ 10000 w 10055"/>
              <a:gd name="connsiteY1" fmla="*/ 0 h 10000"/>
              <a:gd name="connsiteX2" fmla="*/ 7914 w 10055"/>
              <a:gd name="connsiteY2" fmla="*/ 2179 h 10000"/>
              <a:gd name="connsiteX3" fmla="*/ 7244 w 10055"/>
              <a:gd name="connsiteY3" fmla="*/ 4953 h 10000"/>
              <a:gd name="connsiteX4" fmla="*/ 8566 w 10055"/>
              <a:gd name="connsiteY4" fmla="*/ 8000 h 10000"/>
              <a:gd name="connsiteX5" fmla="*/ 10000 w 10055"/>
              <a:gd name="connsiteY5" fmla="*/ 9906 h 10000"/>
              <a:gd name="connsiteX6" fmla="*/ 6337 w 10055"/>
              <a:gd name="connsiteY6" fmla="*/ 10000 h 10000"/>
              <a:gd name="connsiteX7" fmla="*/ 1 w 10055"/>
              <a:gd name="connsiteY7" fmla="*/ 4953 h 10000"/>
              <a:gd name="connsiteX8" fmla="*/ 6067 w 10055"/>
              <a:gd name="connsiteY8" fmla="*/ 0 h 10000"/>
              <a:gd name="connsiteX0" fmla="*/ 6067 w 10055"/>
              <a:gd name="connsiteY0" fmla="*/ 0 h 10000"/>
              <a:gd name="connsiteX1" fmla="*/ 10000 w 10055"/>
              <a:gd name="connsiteY1" fmla="*/ 0 h 10000"/>
              <a:gd name="connsiteX2" fmla="*/ 7914 w 10055"/>
              <a:gd name="connsiteY2" fmla="*/ 2179 h 10000"/>
              <a:gd name="connsiteX3" fmla="*/ 7244 w 10055"/>
              <a:gd name="connsiteY3" fmla="*/ 4953 h 10000"/>
              <a:gd name="connsiteX4" fmla="*/ 8566 w 10055"/>
              <a:gd name="connsiteY4" fmla="*/ 8000 h 10000"/>
              <a:gd name="connsiteX5" fmla="*/ 10000 w 10055"/>
              <a:gd name="connsiteY5" fmla="*/ 9906 h 10000"/>
              <a:gd name="connsiteX6" fmla="*/ 6337 w 10055"/>
              <a:gd name="connsiteY6" fmla="*/ 10000 h 10000"/>
              <a:gd name="connsiteX7" fmla="*/ 1 w 10055"/>
              <a:gd name="connsiteY7" fmla="*/ 4953 h 10000"/>
              <a:gd name="connsiteX8" fmla="*/ 6067 w 10055"/>
              <a:gd name="connsiteY8" fmla="*/ 0 h 10000"/>
              <a:gd name="connsiteX0" fmla="*/ 6067 w 10000"/>
              <a:gd name="connsiteY0" fmla="*/ 0 h 10000"/>
              <a:gd name="connsiteX1" fmla="*/ 10000 w 10000"/>
              <a:gd name="connsiteY1" fmla="*/ 0 h 10000"/>
              <a:gd name="connsiteX2" fmla="*/ 7914 w 10000"/>
              <a:gd name="connsiteY2" fmla="*/ 2179 h 10000"/>
              <a:gd name="connsiteX3" fmla="*/ 7244 w 10000"/>
              <a:gd name="connsiteY3" fmla="*/ 4953 h 10000"/>
              <a:gd name="connsiteX4" fmla="*/ 8566 w 10000"/>
              <a:gd name="connsiteY4" fmla="*/ 8000 h 10000"/>
              <a:gd name="connsiteX5" fmla="*/ 10000 w 10000"/>
              <a:gd name="connsiteY5" fmla="*/ 9906 h 10000"/>
              <a:gd name="connsiteX6" fmla="*/ 6337 w 10000"/>
              <a:gd name="connsiteY6" fmla="*/ 10000 h 10000"/>
              <a:gd name="connsiteX7" fmla="*/ 1 w 10000"/>
              <a:gd name="connsiteY7" fmla="*/ 4953 h 10000"/>
              <a:gd name="connsiteX8" fmla="*/ 6067 w 10000"/>
              <a:gd name="connsiteY8" fmla="*/ 0 h 10000"/>
              <a:gd name="connsiteX0" fmla="*/ 6067 w 10000"/>
              <a:gd name="connsiteY0" fmla="*/ 0 h 10000"/>
              <a:gd name="connsiteX1" fmla="*/ 10000 w 10000"/>
              <a:gd name="connsiteY1" fmla="*/ 0 h 10000"/>
              <a:gd name="connsiteX2" fmla="*/ 7914 w 10000"/>
              <a:gd name="connsiteY2" fmla="*/ 2179 h 10000"/>
              <a:gd name="connsiteX3" fmla="*/ 7244 w 10000"/>
              <a:gd name="connsiteY3" fmla="*/ 4953 h 10000"/>
              <a:gd name="connsiteX4" fmla="*/ 8566 w 10000"/>
              <a:gd name="connsiteY4" fmla="*/ 8000 h 10000"/>
              <a:gd name="connsiteX5" fmla="*/ 10000 w 10000"/>
              <a:gd name="connsiteY5" fmla="*/ 9906 h 10000"/>
              <a:gd name="connsiteX6" fmla="*/ 6337 w 10000"/>
              <a:gd name="connsiteY6" fmla="*/ 10000 h 10000"/>
              <a:gd name="connsiteX7" fmla="*/ 1 w 10000"/>
              <a:gd name="connsiteY7" fmla="*/ 4953 h 10000"/>
              <a:gd name="connsiteX8" fmla="*/ 6067 w 10000"/>
              <a:gd name="connsiteY8" fmla="*/ 0 h 10000"/>
              <a:gd name="connsiteX0" fmla="*/ 6067 w 10000"/>
              <a:gd name="connsiteY0" fmla="*/ 0 h 10000"/>
              <a:gd name="connsiteX1" fmla="*/ 10000 w 10000"/>
              <a:gd name="connsiteY1" fmla="*/ 0 h 10000"/>
              <a:gd name="connsiteX2" fmla="*/ 7914 w 10000"/>
              <a:gd name="connsiteY2" fmla="*/ 2179 h 10000"/>
              <a:gd name="connsiteX3" fmla="*/ 7244 w 10000"/>
              <a:gd name="connsiteY3" fmla="*/ 4953 h 10000"/>
              <a:gd name="connsiteX4" fmla="*/ 8566 w 10000"/>
              <a:gd name="connsiteY4" fmla="*/ 8000 h 10000"/>
              <a:gd name="connsiteX5" fmla="*/ 10000 w 10000"/>
              <a:gd name="connsiteY5" fmla="*/ 9906 h 10000"/>
              <a:gd name="connsiteX6" fmla="*/ 6337 w 10000"/>
              <a:gd name="connsiteY6" fmla="*/ 10000 h 10000"/>
              <a:gd name="connsiteX7" fmla="*/ 1 w 10000"/>
              <a:gd name="connsiteY7" fmla="*/ 4953 h 10000"/>
              <a:gd name="connsiteX8" fmla="*/ 6067 w 10000"/>
              <a:gd name="connsiteY8" fmla="*/ 0 h 10000"/>
              <a:gd name="connsiteX0" fmla="*/ 6067 w 10000"/>
              <a:gd name="connsiteY0" fmla="*/ 0 h 10000"/>
              <a:gd name="connsiteX1" fmla="*/ 10000 w 10000"/>
              <a:gd name="connsiteY1" fmla="*/ 0 h 10000"/>
              <a:gd name="connsiteX2" fmla="*/ 7914 w 10000"/>
              <a:gd name="connsiteY2" fmla="*/ 2179 h 10000"/>
              <a:gd name="connsiteX3" fmla="*/ 7244 w 10000"/>
              <a:gd name="connsiteY3" fmla="*/ 4953 h 10000"/>
              <a:gd name="connsiteX4" fmla="*/ 8566 w 10000"/>
              <a:gd name="connsiteY4" fmla="*/ 8000 h 10000"/>
              <a:gd name="connsiteX5" fmla="*/ 10000 w 10000"/>
              <a:gd name="connsiteY5" fmla="*/ 9906 h 10000"/>
              <a:gd name="connsiteX6" fmla="*/ 6337 w 10000"/>
              <a:gd name="connsiteY6" fmla="*/ 10000 h 10000"/>
              <a:gd name="connsiteX7" fmla="*/ 1 w 10000"/>
              <a:gd name="connsiteY7" fmla="*/ 4953 h 10000"/>
              <a:gd name="connsiteX8" fmla="*/ 6067 w 10000"/>
              <a:gd name="connsiteY8" fmla="*/ 0 h 10000"/>
              <a:gd name="connsiteX0" fmla="*/ 6067 w 10000"/>
              <a:gd name="connsiteY0" fmla="*/ 0 h 10000"/>
              <a:gd name="connsiteX1" fmla="*/ 10000 w 10000"/>
              <a:gd name="connsiteY1" fmla="*/ 0 h 10000"/>
              <a:gd name="connsiteX2" fmla="*/ 7914 w 10000"/>
              <a:gd name="connsiteY2" fmla="*/ 2179 h 10000"/>
              <a:gd name="connsiteX3" fmla="*/ 7244 w 10000"/>
              <a:gd name="connsiteY3" fmla="*/ 4953 h 10000"/>
              <a:gd name="connsiteX4" fmla="*/ 8566 w 10000"/>
              <a:gd name="connsiteY4" fmla="*/ 8000 h 10000"/>
              <a:gd name="connsiteX5" fmla="*/ 10000 w 10000"/>
              <a:gd name="connsiteY5" fmla="*/ 9906 h 10000"/>
              <a:gd name="connsiteX6" fmla="*/ 6337 w 10000"/>
              <a:gd name="connsiteY6" fmla="*/ 10000 h 10000"/>
              <a:gd name="connsiteX7" fmla="*/ 1 w 10000"/>
              <a:gd name="connsiteY7" fmla="*/ 4953 h 10000"/>
              <a:gd name="connsiteX8" fmla="*/ 6067 w 10000"/>
              <a:gd name="connsiteY8" fmla="*/ 0 h 10000"/>
              <a:gd name="connsiteX0" fmla="*/ 6067 w 10000"/>
              <a:gd name="connsiteY0" fmla="*/ 0 h 10000"/>
              <a:gd name="connsiteX1" fmla="*/ 10000 w 10000"/>
              <a:gd name="connsiteY1" fmla="*/ 0 h 10000"/>
              <a:gd name="connsiteX2" fmla="*/ 7914 w 10000"/>
              <a:gd name="connsiteY2" fmla="*/ 2179 h 10000"/>
              <a:gd name="connsiteX3" fmla="*/ 7244 w 10000"/>
              <a:gd name="connsiteY3" fmla="*/ 4953 h 10000"/>
              <a:gd name="connsiteX4" fmla="*/ 8566 w 10000"/>
              <a:gd name="connsiteY4" fmla="*/ 8000 h 10000"/>
              <a:gd name="connsiteX5" fmla="*/ 10000 w 10000"/>
              <a:gd name="connsiteY5" fmla="*/ 9906 h 10000"/>
              <a:gd name="connsiteX6" fmla="*/ 6337 w 10000"/>
              <a:gd name="connsiteY6" fmla="*/ 10000 h 10000"/>
              <a:gd name="connsiteX7" fmla="*/ 1 w 10000"/>
              <a:gd name="connsiteY7" fmla="*/ 4953 h 10000"/>
              <a:gd name="connsiteX8" fmla="*/ 6067 w 10000"/>
              <a:gd name="connsiteY8" fmla="*/ 0 h 10000"/>
              <a:gd name="connsiteX0" fmla="*/ 6067 w 10000"/>
              <a:gd name="connsiteY0" fmla="*/ 0 h 10000"/>
              <a:gd name="connsiteX1" fmla="*/ 10000 w 10000"/>
              <a:gd name="connsiteY1" fmla="*/ 0 h 10000"/>
              <a:gd name="connsiteX2" fmla="*/ 7914 w 10000"/>
              <a:gd name="connsiteY2" fmla="*/ 2179 h 10000"/>
              <a:gd name="connsiteX3" fmla="*/ 7244 w 10000"/>
              <a:gd name="connsiteY3" fmla="*/ 4953 h 10000"/>
              <a:gd name="connsiteX4" fmla="*/ 8566 w 10000"/>
              <a:gd name="connsiteY4" fmla="*/ 8000 h 10000"/>
              <a:gd name="connsiteX5" fmla="*/ 10000 w 10000"/>
              <a:gd name="connsiteY5" fmla="*/ 9906 h 10000"/>
              <a:gd name="connsiteX6" fmla="*/ 6337 w 10000"/>
              <a:gd name="connsiteY6" fmla="*/ 10000 h 10000"/>
              <a:gd name="connsiteX7" fmla="*/ 1 w 10000"/>
              <a:gd name="connsiteY7" fmla="*/ 4953 h 10000"/>
              <a:gd name="connsiteX8" fmla="*/ 6067 w 10000"/>
              <a:gd name="connsiteY8" fmla="*/ 0 h 10000"/>
              <a:gd name="connsiteX0" fmla="*/ 6067 w 10000"/>
              <a:gd name="connsiteY0" fmla="*/ 0 h 10000"/>
              <a:gd name="connsiteX1" fmla="*/ 10000 w 10000"/>
              <a:gd name="connsiteY1" fmla="*/ 0 h 10000"/>
              <a:gd name="connsiteX2" fmla="*/ 7914 w 10000"/>
              <a:gd name="connsiteY2" fmla="*/ 2179 h 10000"/>
              <a:gd name="connsiteX3" fmla="*/ 7244 w 10000"/>
              <a:gd name="connsiteY3" fmla="*/ 4953 h 10000"/>
              <a:gd name="connsiteX4" fmla="*/ 8566 w 10000"/>
              <a:gd name="connsiteY4" fmla="*/ 8000 h 10000"/>
              <a:gd name="connsiteX5" fmla="*/ 10000 w 10000"/>
              <a:gd name="connsiteY5" fmla="*/ 9906 h 10000"/>
              <a:gd name="connsiteX6" fmla="*/ 6337 w 10000"/>
              <a:gd name="connsiteY6" fmla="*/ 10000 h 10000"/>
              <a:gd name="connsiteX7" fmla="*/ 1 w 10000"/>
              <a:gd name="connsiteY7" fmla="*/ 4953 h 10000"/>
              <a:gd name="connsiteX8" fmla="*/ 6067 w 10000"/>
              <a:gd name="connsiteY8" fmla="*/ 0 h 10000"/>
              <a:gd name="connsiteX0" fmla="*/ 6067 w 10000"/>
              <a:gd name="connsiteY0" fmla="*/ 0 h 10000"/>
              <a:gd name="connsiteX1" fmla="*/ 10000 w 10000"/>
              <a:gd name="connsiteY1" fmla="*/ 0 h 10000"/>
              <a:gd name="connsiteX2" fmla="*/ 7914 w 10000"/>
              <a:gd name="connsiteY2" fmla="*/ 2179 h 10000"/>
              <a:gd name="connsiteX3" fmla="*/ 7244 w 10000"/>
              <a:gd name="connsiteY3" fmla="*/ 4953 h 10000"/>
              <a:gd name="connsiteX4" fmla="*/ 8566 w 10000"/>
              <a:gd name="connsiteY4" fmla="*/ 8000 h 10000"/>
              <a:gd name="connsiteX5" fmla="*/ 10000 w 10000"/>
              <a:gd name="connsiteY5" fmla="*/ 9906 h 10000"/>
              <a:gd name="connsiteX6" fmla="*/ 6337 w 10000"/>
              <a:gd name="connsiteY6" fmla="*/ 10000 h 10000"/>
              <a:gd name="connsiteX7" fmla="*/ 1 w 10000"/>
              <a:gd name="connsiteY7" fmla="*/ 4953 h 10000"/>
              <a:gd name="connsiteX8" fmla="*/ 6067 w 10000"/>
              <a:gd name="connsiteY8" fmla="*/ 0 h 10000"/>
              <a:gd name="connsiteX0" fmla="*/ 6067 w 10000"/>
              <a:gd name="connsiteY0" fmla="*/ 0 h 10000"/>
              <a:gd name="connsiteX1" fmla="*/ 10000 w 10000"/>
              <a:gd name="connsiteY1" fmla="*/ 0 h 10000"/>
              <a:gd name="connsiteX2" fmla="*/ 7914 w 10000"/>
              <a:gd name="connsiteY2" fmla="*/ 2179 h 10000"/>
              <a:gd name="connsiteX3" fmla="*/ 7244 w 10000"/>
              <a:gd name="connsiteY3" fmla="*/ 4953 h 10000"/>
              <a:gd name="connsiteX4" fmla="*/ 8566 w 10000"/>
              <a:gd name="connsiteY4" fmla="*/ 8000 h 10000"/>
              <a:gd name="connsiteX5" fmla="*/ 10000 w 10000"/>
              <a:gd name="connsiteY5" fmla="*/ 9906 h 10000"/>
              <a:gd name="connsiteX6" fmla="*/ 6337 w 10000"/>
              <a:gd name="connsiteY6" fmla="*/ 10000 h 10000"/>
              <a:gd name="connsiteX7" fmla="*/ 1 w 10000"/>
              <a:gd name="connsiteY7" fmla="*/ 4953 h 10000"/>
              <a:gd name="connsiteX8" fmla="*/ 6067 w 10000"/>
              <a:gd name="connsiteY8" fmla="*/ 0 h 10000"/>
              <a:gd name="connsiteX0" fmla="*/ 6067 w 10000"/>
              <a:gd name="connsiteY0" fmla="*/ 0 h 10000"/>
              <a:gd name="connsiteX1" fmla="*/ 10000 w 10000"/>
              <a:gd name="connsiteY1" fmla="*/ 0 h 10000"/>
              <a:gd name="connsiteX2" fmla="*/ 7914 w 10000"/>
              <a:gd name="connsiteY2" fmla="*/ 2179 h 10000"/>
              <a:gd name="connsiteX3" fmla="*/ 7244 w 10000"/>
              <a:gd name="connsiteY3" fmla="*/ 4953 h 10000"/>
              <a:gd name="connsiteX4" fmla="*/ 8566 w 10000"/>
              <a:gd name="connsiteY4" fmla="*/ 8000 h 10000"/>
              <a:gd name="connsiteX5" fmla="*/ 10000 w 10000"/>
              <a:gd name="connsiteY5" fmla="*/ 9906 h 10000"/>
              <a:gd name="connsiteX6" fmla="*/ 6337 w 10000"/>
              <a:gd name="connsiteY6" fmla="*/ 10000 h 10000"/>
              <a:gd name="connsiteX7" fmla="*/ 1 w 10000"/>
              <a:gd name="connsiteY7" fmla="*/ 4953 h 10000"/>
              <a:gd name="connsiteX8" fmla="*/ 6067 w 10000"/>
              <a:gd name="connsiteY8" fmla="*/ 0 h 10000"/>
              <a:gd name="connsiteX0" fmla="*/ 6067 w 10000"/>
              <a:gd name="connsiteY0" fmla="*/ 0 h 10000"/>
              <a:gd name="connsiteX1" fmla="*/ 10000 w 10000"/>
              <a:gd name="connsiteY1" fmla="*/ 0 h 10000"/>
              <a:gd name="connsiteX2" fmla="*/ 7914 w 10000"/>
              <a:gd name="connsiteY2" fmla="*/ 2179 h 10000"/>
              <a:gd name="connsiteX3" fmla="*/ 7214 w 10000"/>
              <a:gd name="connsiteY3" fmla="*/ 4837 h 10000"/>
              <a:gd name="connsiteX4" fmla="*/ 8566 w 10000"/>
              <a:gd name="connsiteY4" fmla="*/ 8000 h 10000"/>
              <a:gd name="connsiteX5" fmla="*/ 10000 w 10000"/>
              <a:gd name="connsiteY5" fmla="*/ 9906 h 10000"/>
              <a:gd name="connsiteX6" fmla="*/ 6337 w 10000"/>
              <a:gd name="connsiteY6" fmla="*/ 10000 h 10000"/>
              <a:gd name="connsiteX7" fmla="*/ 1 w 10000"/>
              <a:gd name="connsiteY7" fmla="*/ 4953 h 10000"/>
              <a:gd name="connsiteX8" fmla="*/ 6067 w 10000"/>
              <a:gd name="connsiteY8" fmla="*/ 0 h 10000"/>
              <a:gd name="connsiteX0" fmla="*/ 6067 w 10000"/>
              <a:gd name="connsiteY0" fmla="*/ 0 h 10000"/>
              <a:gd name="connsiteX1" fmla="*/ 10000 w 10000"/>
              <a:gd name="connsiteY1" fmla="*/ 0 h 10000"/>
              <a:gd name="connsiteX2" fmla="*/ 8125 w 10000"/>
              <a:gd name="connsiteY2" fmla="*/ 2063 h 10000"/>
              <a:gd name="connsiteX3" fmla="*/ 7214 w 10000"/>
              <a:gd name="connsiteY3" fmla="*/ 4837 h 10000"/>
              <a:gd name="connsiteX4" fmla="*/ 8566 w 10000"/>
              <a:gd name="connsiteY4" fmla="*/ 8000 h 10000"/>
              <a:gd name="connsiteX5" fmla="*/ 10000 w 10000"/>
              <a:gd name="connsiteY5" fmla="*/ 9906 h 10000"/>
              <a:gd name="connsiteX6" fmla="*/ 6337 w 10000"/>
              <a:gd name="connsiteY6" fmla="*/ 10000 h 10000"/>
              <a:gd name="connsiteX7" fmla="*/ 1 w 10000"/>
              <a:gd name="connsiteY7" fmla="*/ 4953 h 10000"/>
              <a:gd name="connsiteX8" fmla="*/ 6067 w 10000"/>
              <a:gd name="connsiteY8" fmla="*/ 0 h 10000"/>
              <a:gd name="connsiteX0" fmla="*/ 6067 w 10000"/>
              <a:gd name="connsiteY0" fmla="*/ 0 h 10000"/>
              <a:gd name="connsiteX1" fmla="*/ 10000 w 10000"/>
              <a:gd name="connsiteY1" fmla="*/ 0 h 10000"/>
              <a:gd name="connsiteX2" fmla="*/ 8125 w 10000"/>
              <a:gd name="connsiteY2" fmla="*/ 2063 h 10000"/>
              <a:gd name="connsiteX3" fmla="*/ 7214 w 10000"/>
              <a:gd name="connsiteY3" fmla="*/ 4837 h 10000"/>
              <a:gd name="connsiteX4" fmla="*/ 8566 w 10000"/>
              <a:gd name="connsiteY4" fmla="*/ 8000 h 10000"/>
              <a:gd name="connsiteX5" fmla="*/ 10000 w 10000"/>
              <a:gd name="connsiteY5" fmla="*/ 9906 h 10000"/>
              <a:gd name="connsiteX6" fmla="*/ 6337 w 10000"/>
              <a:gd name="connsiteY6" fmla="*/ 10000 h 10000"/>
              <a:gd name="connsiteX7" fmla="*/ 1 w 10000"/>
              <a:gd name="connsiteY7" fmla="*/ 4953 h 10000"/>
              <a:gd name="connsiteX8" fmla="*/ 6067 w 10000"/>
              <a:gd name="connsiteY8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000" h="10000">
                <a:moveTo>
                  <a:pt x="6067" y="0"/>
                </a:moveTo>
                <a:lnTo>
                  <a:pt x="10000" y="0"/>
                </a:lnTo>
                <a:cubicBezTo>
                  <a:pt x="9586" y="448"/>
                  <a:pt x="8389" y="1731"/>
                  <a:pt x="8125" y="2063"/>
                </a:cubicBezTo>
                <a:cubicBezTo>
                  <a:pt x="7877" y="2448"/>
                  <a:pt x="7141" y="3848"/>
                  <a:pt x="7214" y="4837"/>
                </a:cubicBezTo>
                <a:cubicBezTo>
                  <a:pt x="7287" y="5826"/>
                  <a:pt x="8348" y="7639"/>
                  <a:pt x="8566" y="8000"/>
                </a:cubicBezTo>
                <a:cubicBezTo>
                  <a:pt x="8754" y="8315"/>
                  <a:pt x="9710" y="9480"/>
                  <a:pt x="10000" y="9906"/>
                </a:cubicBezTo>
                <a:lnTo>
                  <a:pt x="6337" y="10000"/>
                </a:lnTo>
                <a:cubicBezTo>
                  <a:pt x="2638" y="10046"/>
                  <a:pt x="46" y="6620"/>
                  <a:pt x="1" y="4953"/>
                </a:cubicBezTo>
                <a:cubicBezTo>
                  <a:pt x="-44" y="3286"/>
                  <a:pt x="1797" y="0"/>
                  <a:pt x="6067" y="0"/>
                </a:cubicBez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  <a:headEnd type="none" w="sm" len="sm"/>
            <a:tailEnd type="none" w="sm" len="sm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>
              <a:solidFill>
                <a:schemeClr val="dk1"/>
              </a:solidFill>
              <a:latin typeface="Neo Sans Intel" pitchFamily="34" charset="0"/>
              <a:cs typeface="Arial" pitchFamily="34" charset="0"/>
            </a:endParaRPr>
          </a:p>
        </p:txBody>
      </p:sp>
      <p:cxnSp>
        <p:nvCxnSpPr>
          <p:cNvPr id="19" name="Elbow Connector 18"/>
          <p:cNvCxnSpPr>
            <a:stCxn id="10" idx="6"/>
            <a:endCxn id="11" idx="6"/>
          </p:cNvCxnSpPr>
          <p:nvPr/>
        </p:nvCxnSpPr>
        <p:spPr bwMode="auto">
          <a:xfrm>
            <a:off x="4758939" y="2620307"/>
            <a:ext cx="358167" cy="597"/>
          </a:xfrm>
          <a:prstGeom prst="straightConnector1">
            <a:avLst/>
          </a:prstGeom>
          <a:solidFill>
            <a:schemeClr val="bg1"/>
          </a:solidFill>
          <a:ln w="19050" cap="flat" cmpd="sng" algn="ctr">
            <a:solidFill>
              <a:schemeClr val="tx2">
                <a:lumMod val="50000"/>
              </a:schemeClr>
            </a:solidFill>
            <a:prstDash val="solid"/>
            <a:round/>
            <a:headEnd type="oval" w="sm" len="sm"/>
            <a:tailEnd type="oval" w="sm" len="sm"/>
          </a:ln>
          <a:effectLst/>
        </p:spPr>
      </p:cxnSp>
      <p:cxnSp>
        <p:nvCxnSpPr>
          <p:cNvPr id="23" name="Elbow Connector 22"/>
          <p:cNvCxnSpPr>
            <a:stCxn id="11" idx="2"/>
            <a:endCxn id="15" idx="4"/>
          </p:cNvCxnSpPr>
          <p:nvPr/>
        </p:nvCxnSpPr>
        <p:spPr bwMode="auto">
          <a:xfrm flipV="1">
            <a:off x="5777039" y="2459011"/>
            <a:ext cx="679290" cy="368306"/>
          </a:xfrm>
          <a:prstGeom prst="bentConnector3">
            <a:avLst/>
          </a:prstGeom>
          <a:solidFill>
            <a:schemeClr val="bg1"/>
          </a:solidFill>
          <a:ln w="19050" cap="flat" cmpd="sng" algn="ctr">
            <a:solidFill>
              <a:schemeClr val="tx2">
                <a:lumMod val="50000"/>
              </a:schemeClr>
            </a:solidFill>
            <a:prstDash val="solid"/>
            <a:round/>
            <a:headEnd type="oval" w="sm" len="sm"/>
            <a:tailEnd type="oval" w="sm" len="sm"/>
          </a:ln>
          <a:effectLst/>
        </p:spPr>
      </p:cxnSp>
      <p:sp>
        <p:nvSpPr>
          <p:cNvPr id="24" name="Rectangle 23"/>
          <p:cNvSpPr/>
          <p:nvPr/>
        </p:nvSpPr>
        <p:spPr>
          <a:xfrm>
            <a:off x="3654447" y="1769533"/>
            <a:ext cx="32092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latin typeface="Neo Sans Intel" pitchFamily="34" charset="0"/>
              </a:rPr>
              <a:t>x</a:t>
            </a:r>
            <a:endParaRPr lang="en-US" sz="2000" dirty="0">
              <a:latin typeface="Neo Sans Intel" pitchFamily="34" charset="0"/>
            </a:endParaRPr>
          </a:p>
        </p:txBody>
      </p:sp>
      <p:cxnSp>
        <p:nvCxnSpPr>
          <p:cNvPr id="26" name="Elbow Connector 25"/>
          <p:cNvCxnSpPr>
            <a:stCxn id="15" idx="2"/>
            <a:endCxn id="24" idx="3"/>
          </p:cNvCxnSpPr>
          <p:nvPr/>
        </p:nvCxnSpPr>
        <p:spPr bwMode="auto">
          <a:xfrm flipH="1" flipV="1">
            <a:off x="3975369" y="1969588"/>
            <a:ext cx="2508875" cy="2320"/>
          </a:xfrm>
          <a:prstGeom prst="straightConnector1">
            <a:avLst/>
          </a:prstGeom>
          <a:solidFill>
            <a:schemeClr val="bg1"/>
          </a:solidFill>
          <a:ln w="19050" cap="flat" cmpd="sng" algn="ctr">
            <a:solidFill>
              <a:schemeClr val="tx2">
                <a:lumMod val="50000"/>
              </a:schemeClr>
            </a:solidFill>
            <a:prstDash val="solid"/>
            <a:round/>
            <a:headEnd type="oval" w="sm" len="sm"/>
            <a:tailEnd type="oval" w="sm" len="sm"/>
          </a:ln>
          <a:effectLst/>
        </p:spPr>
      </p:cxnSp>
      <p:sp>
        <p:nvSpPr>
          <p:cNvPr id="28" name="Rectangle 27"/>
          <p:cNvSpPr/>
          <p:nvPr/>
        </p:nvSpPr>
        <p:spPr>
          <a:xfrm>
            <a:off x="3654447" y="2423698"/>
            <a:ext cx="31771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latin typeface="Neo Sans Intel" pitchFamily="34" charset="0"/>
              </a:rPr>
              <a:t>y</a:t>
            </a:r>
            <a:endParaRPr lang="en-US" sz="2000" dirty="0">
              <a:latin typeface="Neo Sans Intel" pitchFamily="34" charset="0"/>
            </a:endParaRPr>
          </a:p>
        </p:txBody>
      </p:sp>
      <p:cxnSp>
        <p:nvCxnSpPr>
          <p:cNvPr id="30" name="Straight Connector 29"/>
          <p:cNvCxnSpPr>
            <a:stCxn id="9" idx="3"/>
            <a:endCxn id="28" idx="3"/>
          </p:cNvCxnSpPr>
          <p:nvPr/>
        </p:nvCxnSpPr>
        <p:spPr bwMode="auto">
          <a:xfrm flipH="1">
            <a:off x="3972163" y="2620307"/>
            <a:ext cx="362541" cy="3446"/>
          </a:xfrm>
          <a:prstGeom prst="line">
            <a:avLst/>
          </a:prstGeom>
          <a:solidFill>
            <a:schemeClr val="bg1"/>
          </a:solidFill>
          <a:ln w="19050" cap="flat" cmpd="sng" algn="ctr">
            <a:solidFill>
              <a:schemeClr val="tx2">
                <a:lumMod val="50000"/>
              </a:schemeClr>
            </a:solidFill>
            <a:prstDash val="solid"/>
            <a:round/>
            <a:headEnd type="oval" w="sm" len="sm"/>
            <a:tailEnd type="oval" w="sm" len="sm"/>
          </a:ln>
          <a:effectLst/>
        </p:spPr>
      </p:cxnSp>
      <p:sp>
        <p:nvSpPr>
          <p:cNvPr id="32" name="Rectangle 31"/>
          <p:cNvSpPr/>
          <p:nvPr/>
        </p:nvSpPr>
        <p:spPr>
          <a:xfrm>
            <a:off x="3654447" y="2872009"/>
            <a:ext cx="3032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latin typeface="Neo Sans Intel" pitchFamily="34" charset="0"/>
              </a:rPr>
              <a:t>z</a:t>
            </a:r>
            <a:endParaRPr lang="en-US" sz="2000" dirty="0">
              <a:latin typeface="Neo Sans Intel" pitchFamily="34" charset="0"/>
            </a:endParaRPr>
          </a:p>
        </p:txBody>
      </p:sp>
      <p:cxnSp>
        <p:nvCxnSpPr>
          <p:cNvPr id="34" name="Straight Connector 33"/>
          <p:cNvCxnSpPr>
            <a:stCxn id="11" idx="5"/>
            <a:endCxn id="32" idx="3"/>
          </p:cNvCxnSpPr>
          <p:nvPr/>
        </p:nvCxnSpPr>
        <p:spPr bwMode="auto">
          <a:xfrm flipH="1" flipV="1">
            <a:off x="3957735" y="3072064"/>
            <a:ext cx="1155562" cy="2230"/>
          </a:xfrm>
          <a:prstGeom prst="line">
            <a:avLst/>
          </a:prstGeom>
          <a:solidFill>
            <a:schemeClr val="bg1"/>
          </a:solidFill>
          <a:ln w="19050" cap="flat" cmpd="sng" algn="ctr">
            <a:solidFill>
              <a:schemeClr val="tx2">
                <a:lumMod val="50000"/>
              </a:schemeClr>
            </a:solidFill>
            <a:prstDash val="solid"/>
            <a:round/>
            <a:headEnd type="oval" w="sm" len="sm"/>
            <a:tailEnd type="oval" w="sm" len="sm"/>
          </a:ln>
          <a:effectLst/>
        </p:spPr>
      </p:cxnSp>
      <p:cxnSp>
        <p:nvCxnSpPr>
          <p:cNvPr id="37" name="Straight Connector 36"/>
          <p:cNvCxnSpPr>
            <a:stCxn id="15" idx="7"/>
            <a:endCxn id="35" idx="1"/>
          </p:cNvCxnSpPr>
          <p:nvPr/>
        </p:nvCxnSpPr>
        <p:spPr bwMode="auto">
          <a:xfrm>
            <a:off x="6998493" y="2209019"/>
            <a:ext cx="339180" cy="3856"/>
          </a:xfrm>
          <a:prstGeom prst="line">
            <a:avLst/>
          </a:prstGeom>
          <a:solidFill>
            <a:schemeClr val="bg1"/>
          </a:solidFill>
          <a:ln w="19050" cap="flat" cmpd="sng" algn="ctr">
            <a:solidFill>
              <a:schemeClr val="tx2">
                <a:lumMod val="50000"/>
              </a:schemeClr>
            </a:solidFill>
            <a:prstDash val="solid"/>
            <a:round/>
            <a:headEnd type="oval" w="sm" len="sm"/>
            <a:tailEnd type="oval" w="sm" len="sm"/>
          </a:ln>
          <a:effectLst/>
        </p:spPr>
      </p:cxnSp>
      <p:sp>
        <p:nvSpPr>
          <p:cNvPr id="35" name="Rectangle 34"/>
          <p:cNvSpPr/>
          <p:nvPr/>
        </p:nvSpPr>
        <p:spPr>
          <a:xfrm>
            <a:off x="7337673" y="2012820"/>
            <a:ext cx="101181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Neo Sans Intel" pitchFamily="34" charset="0"/>
              </a:rPr>
              <a:t>x + </a:t>
            </a:r>
            <a:r>
              <a:rPr lang="en-US" sz="2000" dirty="0" smtClean="0">
                <a:latin typeface="Neo Sans Intel" pitchFamily="34" charset="0"/>
              </a:rPr>
              <a:t>!y*z</a:t>
            </a:r>
            <a:endParaRPr lang="en-US" sz="2000" dirty="0">
              <a:latin typeface="Neo Sans Intel" pitchFamily="34" charset="0"/>
            </a:endParaRPr>
          </a:p>
        </p:txBody>
      </p:sp>
      <p:graphicFrame>
        <p:nvGraphicFramePr>
          <p:cNvPr id="42" name="Table 4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4384542"/>
              </p:ext>
            </p:extLst>
          </p:nvPr>
        </p:nvGraphicFramePr>
        <p:xfrm>
          <a:off x="856557" y="2515354"/>
          <a:ext cx="2272556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8139"/>
                <a:gridCol w="568139"/>
                <a:gridCol w="568139"/>
                <a:gridCol w="568139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z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  <a:endParaRPr lang="en-US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  <a:endParaRPr lang="en-US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  <a:endParaRPr lang="en-US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kern="1200" dirty="0">
                        <a:solidFill>
                          <a:schemeClr val="dk1"/>
                        </a:solidFill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  <a:endParaRPr lang="en-US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  <a:endParaRPr lang="en-US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  <a:endParaRPr lang="en-US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kern="1200" dirty="0">
                        <a:solidFill>
                          <a:schemeClr val="dk1"/>
                        </a:solidFill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  <a:endParaRPr lang="en-US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  <a:endParaRPr lang="en-US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  <a:endParaRPr lang="en-US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kern="1200" dirty="0">
                        <a:solidFill>
                          <a:schemeClr val="dk1"/>
                        </a:solidFill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  <a:endParaRPr lang="en-US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  <a:endParaRPr lang="en-US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  <a:endParaRPr lang="en-US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kern="1200" dirty="0">
                        <a:solidFill>
                          <a:schemeClr val="dk1"/>
                        </a:solidFill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  <a:endParaRPr lang="en-US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 pitchFamily="49" charset="0"/>
                          <a:cs typeface="Consolas" pitchFamily="49" charset="0"/>
                        </a:rPr>
                        <a:t>…</a:t>
                      </a:r>
                      <a:endParaRPr lang="en-US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 pitchFamily="49" charset="0"/>
                          <a:cs typeface="Consolas" pitchFamily="49" charset="0"/>
                        </a:rPr>
                        <a:t>…</a:t>
                      </a:r>
                      <a:endParaRPr lang="en-US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1</a:t>
                      </a:r>
                      <a:endParaRPr lang="en-US" sz="1800" kern="1200" dirty="0">
                        <a:solidFill>
                          <a:schemeClr val="dk1"/>
                        </a:solidFill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3" name="TextBox 42"/>
          <p:cNvSpPr txBox="1"/>
          <p:nvPr/>
        </p:nvSpPr>
        <p:spPr>
          <a:xfrm>
            <a:off x="2690500" y="2885138"/>
            <a:ext cx="393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nsolas" pitchFamily="49" charset="0"/>
                <a:cs typeface="Consolas" pitchFamily="49" charset="0"/>
              </a:rPr>
              <a:t>0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2700025" y="3256464"/>
            <a:ext cx="393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nsolas" pitchFamily="49" charset="0"/>
                <a:cs typeface="Consolas" pitchFamily="49" charset="0"/>
              </a:rPr>
              <a:t>1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2690500" y="3622592"/>
            <a:ext cx="393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nsolas" pitchFamily="49" charset="0"/>
                <a:cs typeface="Consolas" pitchFamily="49" charset="0"/>
              </a:rPr>
              <a:t>0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2690500" y="3991320"/>
            <a:ext cx="393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nsolas" pitchFamily="49" charset="0"/>
                <a:cs typeface="Consolas" pitchFamily="49" charset="0"/>
              </a:rPr>
              <a:t>0</a:t>
            </a:r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52849951"/>
      </p:ext>
    </p:extLst>
  </p:cSld>
  <p:clrMapOvr>
    <a:masterClrMapping/>
  </p:clrMapOvr>
  <p:transition advTm="91348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4" grpId="0"/>
      <p:bldP spid="11" grpId="0" animBg="1"/>
      <p:bldP spid="15" grpId="0" animBg="1"/>
      <p:bldP spid="24" grpId="0"/>
      <p:bldP spid="28" grpId="0"/>
      <p:bldP spid="32" grpId="0"/>
      <p:bldP spid="35" grpId="0"/>
      <p:bldP spid="43" grpId="0"/>
      <p:bldP spid="44" grpId="0"/>
      <p:bldP spid="45" grpId="0"/>
      <p:bldP spid="46" grpId="0"/>
    </p:bldLst>
  </p:timing>
  <p:extLst>
    <p:ext uri="{3A86A75C-4F4B-4683-9AE1-C65F6400EC91}">
      <p14:laserTraceLst xmlns:p14="http://schemas.microsoft.com/office/powerpoint/2010/main">
        <p14:tracePtLst>
          <p14:tracePt t="15019" x="5180013" y="5081588"/>
          <p14:tracePt t="15049" x="5045075" y="4911725"/>
          <p14:tracePt t="15083" x="4840288" y="4662488"/>
          <p14:tracePt t="15116" x="4660900" y="4429125"/>
          <p14:tracePt t="15149" x="4510088" y="4241800"/>
          <p14:tracePt t="15183" x="4322763" y="4010025"/>
          <p14:tracePt t="15207" x="4224338" y="3938588"/>
          <p14:tracePt t="15237" x="4133850" y="3902075"/>
          <p14:tracePt t="15270" x="4000500" y="3697288"/>
          <p14:tracePt t="15300" x="3830638" y="3251200"/>
          <p14:tracePt t="15317" x="3670300" y="3081338"/>
          <p14:tracePt t="15349" x="3509963" y="2901950"/>
          <p14:tracePt t="15383" x="3419475" y="2803525"/>
          <p14:tracePt t="15416" x="3394075" y="2706688"/>
          <p14:tracePt t="15441" x="3375025" y="2679700"/>
          <p14:tracePt t="15473" x="3295650" y="2635250"/>
          <p14:tracePt t="15504" x="3224213" y="2563813"/>
          <p14:tracePt t="15536" x="3179763" y="2544763"/>
          <p14:tracePt t="15567" x="3125788" y="2509838"/>
          <p14:tracePt t="15600" x="3054350" y="2465388"/>
          <p14:tracePt t="15617" x="3017838" y="2446338"/>
          <p14:tracePt t="15649" x="2982913" y="2401888"/>
          <p14:tracePt t="15683" x="2884488" y="2330450"/>
          <p14:tracePt t="15707" x="2830513" y="2295525"/>
          <p14:tracePt t="15737" x="2768600" y="2251075"/>
          <p14:tracePt t="15770" x="2660650" y="2241550"/>
          <p14:tracePt t="15800" x="2544763" y="2214563"/>
          <p14:tracePt t="15817" x="2482850" y="2214563"/>
          <p14:tracePt t="15849" x="2401888" y="2224088"/>
          <p14:tracePt t="15883" x="2357438" y="2224088"/>
          <p14:tracePt t="15916" x="2347913" y="2224088"/>
          <p14:tracePt t="15956" x="2312988" y="2232025"/>
          <p14:tracePt t="15987" x="2251075" y="2232025"/>
          <p14:tracePt t="16020" x="2224088" y="2232025"/>
          <p14:tracePt t="16270" x="2259013" y="2214563"/>
          <p14:tracePt t="16300" x="2295525" y="2214563"/>
          <p14:tracePt t="16333" x="2366963" y="2214563"/>
          <p14:tracePt t="16366" x="2438400" y="2214563"/>
          <p14:tracePt t="16400" x="2490788" y="2224088"/>
          <p14:tracePt t="16433" x="2544763" y="2232025"/>
          <p14:tracePt t="16457" x="2571750" y="2232025"/>
          <p14:tracePt t="16487" x="2589213" y="2241550"/>
          <p14:tracePt t="16520" x="2616200" y="2251075"/>
          <p14:tracePt t="16550" x="2687638" y="2278063"/>
          <p14:tracePt t="16583" x="2705100" y="2286000"/>
          <p14:tracePt t="16616" x="2751138" y="2295525"/>
          <p14:tracePt t="16650" x="2840038" y="2322513"/>
          <p14:tracePt t="16683" x="2911475" y="2330450"/>
          <p14:tracePt t="16723" x="2928938" y="2339975"/>
          <p14:tracePt t="16754" x="2938463" y="2339975"/>
          <p14:tracePt t="16800" x="2946400" y="2349500"/>
          <p14:tracePt t="16917" x="2973388" y="2349500"/>
          <p14:tracePt t="16973" x="2982913" y="2349500"/>
          <p14:tracePt t="18083" x="2928938" y="2339975"/>
          <p14:tracePt t="18117" x="2901950" y="2322513"/>
          <p14:tracePt t="18150" x="2813050" y="2322513"/>
          <p14:tracePt t="18183" x="2687638" y="2295525"/>
          <p14:tracePt t="18207" x="2536825" y="2268538"/>
          <p14:tracePt t="18222" x="2455863" y="2268538"/>
          <p14:tracePt t="18255" x="2322513" y="2241550"/>
          <p14:tracePt t="18287" x="2214563" y="2224088"/>
          <p14:tracePt t="18317" x="2152650" y="2224088"/>
          <p14:tracePt t="18350" x="2081213" y="2224088"/>
          <p14:tracePt t="18383" x="2009775" y="2224088"/>
          <p14:tracePt t="18417" x="1965325" y="2224088"/>
          <p14:tracePt t="18583" x="2017713" y="2224088"/>
          <p14:tracePt t="18617" x="2081213" y="2224088"/>
          <p14:tracePt t="18650" x="2214563" y="2241550"/>
          <p14:tracePt t="18683" x="2446338" y="2241550"/>
          <p14:tracePt t="18707" x="2608263" y="2259013"/>
          <p14:tracePt t="18738" x="2830513" y="2251075"/>
          <p14:tracePt t="18771" x="3054350" y="2241550"/>
          <p14:tracePt t="18804" x="3116263" y="2241550"/>
          <p14:tracePt t="18833" x="3170238" y="2241550"/>
          <p14:tracePt t="18867" x="3214688" y="2241550"/>
          <p14:tracePt t="18900" x="3241675" y="2241550"/>
          <p14:tracePt t="19067" x="3205163" y="2241550"/>
          <p14:tracePt t="19100" x="3133725" y="2224088"/>
          <p14:tracePt t="19133" x="3009900" y="2214563"/>
          <p14:tracePt t="19167" x="2919413" y="2206625"/>
          <p14:tracePt t="19192" x="2857500" y="2197100"/>
          <p14:tracePt t="19209" x="2822575" y="2197100"/>
          <p14:tracePt t="19240" x="2732088" y="2197100"/>
          <p14:tracePt t="19271" x="2571750" y="2214563"/>
          <p14:tracePt t="19300" x="2411413" y="2241550"/>
          <p14:tracePt t="19334" x="2197100" y="2295525"/>
          <p14:tracePt t="19367" x="2116138" y="2295525"/>
          <p14:tracePt t="19400" x="2081213" y="2303463"/>
          <p14:tracePt t="19433" x="2044700" y="2312988"/>
          <p14:tracePt t="19473" x="2027238" y="2312988"/>
          <p14:tracePt t="19650" x="2108200" y="2312988"/>
          <p14:tracePt t="19683" x="2205038" y="2322513"/>
          <p14:tracePt t="19707" x="2276475" y="2339975"/>
          <p14:tracePt t="19725" x="2303463" y="2339975"/>
          <p14:tracePt t="19755" x="2347913" y="2339975"/>
          <p14:tracePt t="19771" x="2384425" y="2339975"/>
          <p14:tracePt t="19804" x="2490788" y="2339975"/>
          <p14:tracePt t="19833" x="2598738" y="2330450"/>
          <p14:tracePt t="19867" x="2670175" y="2330450"/>
          <p14:tracePt t="19900" x="2768600" y="2330450"/>
          <p14:tracePt t="19933" x="2901950" y="2339975"/>
          <p14:tracePt t="19957" x="2965450" y="2349500"/>
          <p14:tracePt t="19991" x="3027363" y="2349500"/>
          <p14:tracePt t="20037" x="3036888" y="2349500"/>
          <p14:tracePt t="20240" x="3036888" y="2339975"/>
          <p14:tracePt t="20271" x="3027363" y="2339975"/>
          <p14:tracePt t="20300" x="2973388" y="2312988"/>
          <p14:tracePt t="20333" x="2822575" y="2286000"/>
          <p14:tracePt t="20367" x="2670175" y="2286000"/>
          <p14:tracePt t="20400" x="2536825" y="2286000"/>
          <p14:tracePt t="20434" x="2428875" y="2286000"/>
          <p14:tracePt t="20458" x="2366963" y="2286000"/>
          <p14:tracePt t="20491" x="2286000" y="2286000"/>
          <p14:tracePt t="20522" x="2205038" y="2303463"/>
          <p14:tracePt t="20553" x="2152650" y="2312988"/>
          <p14:tracePt t="20583" x="2116138" y="2322513"/>
          <p14:tracePt t="20617" x="2062163" y="2322513"/>
          <p14:tracePt t="20650" x="2044700" y="2322513"/>
          <p14:tracePt t="20884" x="2116138" y="2330450"/>
          <p14:tracePt t="20917" x="2214563" y="2349500"/>
          <p14:tracePt t="20941" x="2322513" y="2339975"/>
          <p14:tracePt t="20974" x="2473325" y="2339975"/>
          <p14:tracePt t="21005" x="2670175" y="2339975"/>
          <p14:tracePt t="21037" x="2759075" y="2339975"/>
          <p14:tracePt t="21067" x="2840038" y="2339975"/>
          <p14:tracePt t="21100" x="2894013" y="2330450"/>
          <p14:tracePt t="21134" x="2946400" y="2330450"/>
          <p14:tracePt t="21167" x="2955925" y="2330450"/>
          <p14:tracePt t="37952" x="2919413" y="2295525"/>
          <p14:tracePt t="37976" x="2894013" y="2286000"/>
          <p14:tracePt t="38007" x="2857500" y="2259013"/>
          <p14:tracePt t="38039" x="2786063" y="2197100"/>
          <p14:tracePt t="38072" x="2705100" y="2160588"/>
          <p14:tracePt t="38102" x="2652713" y="2160588"/>
          <p14:tracePt t="38136" x="2562225" y="2152650"/>
          <p14:tracePt t="38169" x="2438400" y="2152650"/>
          <p14:tracePt t="38202" x="2286000" y="2152650"/>
          <p14:tracePt t="38227" x="2062163" y="2152650"/>
          <p14:tracePt t="38259" x="1687513" y="2143125"/>
          <p14:tracePt t="38289" x="1411288" y="2187575"/>
          <p14:tracePt t="38319" x="1276350" y="2187575"/>
          <p14:tracePt t="38352" x="1214438" y="2187575"/>
          <p14:tracePt t="38386" x="1152525" y="2206625"/>
          <p14:tracePt t="38419" x="1125538" y="2214563"/>
          <p14:tracePt t="38636" x="1276350" y="2206625"/>
          <p14:tracePt t="38669" x="1384300" y="2206625"/>
          <p14:tracePt t="38702" x="1509713" y="2214563"/>
          <p14:tracePt t="38727" x="1704975" y="2232025"/>
          <p14:tracePt t="38760" x="2036763" y="2251075"/>
          <p14:tracePt t="38790" x="2232025" y="2241550"/>
          <p14:tracePt t="38820" x="2303463" y="2214563"/>
          <p14:tracePt t="38852" x="2411413" y="2214563"/>
          <p14:tracePt t="38886" x="2490788" y="2214563"/>
          <p14:tracePt t="38919" x="2562225" y="2232025"/>
          <p14:tracePt t="38952" x="2724150" y="2232025"/>
          <p14:tracePt t="38976" x="2822575" y="2232025"/>
          <p14:tracePt t="39007" x="2884488" y="2224088"/>
          <p14:tracePt t="39039" x="2928938" y="2224088"/>
          <p14:tracePt t="39072" x="3036888" y="2206625"/>
          <p14:tracePt t="39102" x="3081338" y="2214563"/>
          <p14:tracePt t="39136" x="3098800" y="2214563"/>
          <p14:tracePt t="41776" x="3098800" y="2251075"/>
          <p14:tracePt t="41807" x="3116263" y="2259013"/>
          <p14:tracePt t="41869" x="2616200" y="2286000"/>
          <p14:tracePt t="41903" x="1973263" y="2286000"/>
          <p14:tracePt t="41936" x="1366838" y="2224088"/>
          <p14:tracePt t="41961" x="1071563" y="2116138"/>
          <p14:tracePt t="41993" x="965200" y="2000250"/>
          <p14:tracePt t="42023" x="893763" y="1965325"/>
          <p14:tracePt t="42056" x="839788" y="1965325"/>
          <p14:tracePt t="42169" x="1009650" y="2000250"/>
          <p14:tracePt t="42203" x="1536700" y="2017713"/>
          <p14:tracePt t="42211" x="1704975" y="2000250"/>
          <p14:tracePt t="42243" x="2660650" y="1946275"/>
          <p14:tracePt t="42274" x="3062288" y="1928813"/>
          <p14:tracePt t="42306" x="3098800" y="1928813"/>
          <p14:tracePt t="42436" x="3170238" y="1965325"/>
          <p14:tracePt t="42469" x="3286125" y="2098675"/>
          <p14:tracePt t="42493" x="3348038" y="2135188"/>
          <p14:tracePt t="42524" x="3429000" y="2135188"/>
          <p14:tracePt t="42557" x="3465513" y="2160588"/>
          <p14:tracePt t="42620" x="3473450" y="2160588"/>
          <p14:tracePt t="42653" x="3509963" y="2160588"/>
          <p14:tracePt t="42686" x="3544888" y="2089150"/>
          <p14:tracePt t="42710" x="3598863" y="1973263"/>
          <p14:tracePt t="42728" x="3670300" y="1901825"/>
          <p14:tracePt t="42760" x="3751263" y="1803400"/>
          <p14:tracePt t="42790" x="3795713" y="1741488"/>
          <p14:tracePt t="42823" x="3822700" y="1741488"/>
          <p14:tracePt t="42936" x="3840163" y="1812925"/>
          <p14:tracePt t="42969" x="3848100" y="1973263"/>
          <p14:tracePt t="42994" x="3848100" y="2143125"/>
          <p14:tracePt t="43024" x="3867150" y="2393950"/>
          <p14:tracePt t="43056" x="3867150" y="2544763"/>
          <p14:tracePt t="43086" x="3840163" y="2589213"/>
          <p14:tracePt t="43120" x="3830638" y="2625725"/>
          <p14:tracePt t="43153" x="3830638" y="2635250"/>
          <p14:tracePt t="43336" x="3830638" y="2679700"/>
          <p14:tracePt t="43370" x="3795713" y="2884488"/>
          <p14:tracePt t="43403" x="3795713" y="2992438"/>
          <p14:tracePt t="43436" x="3786188" y="3054350"/>
          <p14:tracePt t="43469" x="3759200" y="3152775"/>
          <p14:tracePt t="43540" x="3751263" y="3170238"/>
          <p14:tracePt t="43653" x="3751263" y="3116263"/>
          <p14:tracePt t="43686" x="3751263" y="3000375"/>
          <p14:tracePt t="43720" x="3776663" y="2706688"/>
          <p14:tracePt t="43743" x="3776663" y="2428875"/>
          <p14:tracePt t="43774" x="3776663" y="2322513"/>
          <p14:tracePt t="43806" x="3776663" y="2312988"/>
          <p14:tracePt t="43920" x="3776663" y="2357438"/>
          <p14:tracePt t="43953" x="3776663" y="2554288"/>
          <p14:tracePt t="43977" x="3776663" y="2714625"/>
          <p14:tracePt t="44011" x="3776663" y="2973388"/>
          <p14:tracePt t="44040" x="3776663" y="3081338"/>
          <p14:tracePt t="44073" x="3776663" y="3098800"/>
          <p14:tracePt t="44170" x="3732213" y="3009900"/>
          <p14:tracePt t="44203" x="3652838" y="2830513"/>
          <p14:tracePt t="44228" x="3589338" y="2697163"/>
          <p14:tracePt t="44260" x="3446463" y="2509838"/>
          <p14:tracePt t="44290" x="3384550" y="2446338"/>
          <p14:tracePt t="44323" x="3214688" y="2366963"/>
          <p14:tracePt t="44353" x="3108325" y="2330450"/>
          <p14:tracePt t="44386" x="3027363" y="2312988"/>
          <p14:tracePt t="44420" x="2973388" y="2303463"/>
          <p14:tracePt t="44453" x="2901950" y="2295525"/>
          <p14:tracePt t="44486" x="2867025" y="2259013"/>
          <p14:tracePt t="44510" x="2830513" y="2251075"/>
          <p14:tracePt t="44540" x="2803525" y="2224088"/>
          <p14:tracePt t="44574" x="2741613" y="2170113"/>
          <p14:tracePt t="44603" x="2679700" y="2116138"/>
          <p14:tracePt t="44636" x="2643188" y="2098675"/>
          <p14:tracePt t="44670" x="2643188" y="2089150"/>
          <p14:tracePt t="45040" x="2625725" y="2232025"/>
          <p14:tracePt t="45074" x="2625725" y="2251075"/>
          <p14:tracePt t="45220" x="2625725" y="2241550"/>
          <p14:tracePt t="45337" x="2625725" y="2179638"/>
          <p14:tracePt t="45370" x="2598738" y="2054225"/>
          <p14:tracePt t="45470" x="2598738" y="2044700"/>
          <p14:tracePt t="45603" x="2598738" y="2108200"/>
          <p14:tracePt t="45637" x="2598738" y="2135188"/>
          <p14:tracePt t="48087" x="2608263" y="2527300"/>
          <p14:tracePt t="48120" x="2813050" y="3125788"/>
          <p14:tracePt t="48154" x="2919413" y="3224213"/>
          <p14:tracePt t="48187" x="2973388" y="3241675"/>
          <p14:tracePt t="48220" x="3000375" y="3241675"/>
          <p14:tracePt t="48244" x="3036888" y="3259138"/>
          <p14:tracePt t="48277" x="3295650" y="3322638"/>
          <p14:tracePt t="48308" x="3384550" y="3303588"/>
          <p14:tracePt t="48325" x="3544888" y="3224213"/>
          <p14:tracePt t="48354" x="3990975" y="2992438"/>
          <p14:tracePt t="48387" x="4286250" y="2884488"/>
          <p14:tracePt t="48420" x="4411663" y="2867025"/>
          <p14:tracePt t="48454" x="4456113" y="2840038"/>
          <p14:tracePt t="50404" x="4465638" y="2840038"/>
          <p14:tracePt t="50437" x="4581525" y="2857500"/>
          <p14:tracePt t="50470" x="4768850" y="2921000"/>
          <p14:tracePt t="50494" x="4867275" y="2955925"/>
          <p14:tracePt t="50527" x="4946650" y="2973388"/>
          <p14:tracePt t="50558" x="4956175" y="2973388"/>
          <p14:tracePt t="50590" x="4992688" y="3000375"/>
          <p14:tracePt t="50620" x="5018088" y="3000375"/>
          <p14:tracePt t="50670" x="5081588" y="2965450"/>
          <p14:tracePt t="50704" x="5153025" y="2938463"/>
          <p14:tracePt t="50721" x="5170488" y="2928938"/>
          <p14:tracePt t="50744" x="5207000" y="2884488"/>
          <p14:tracePt t="50778" x="5313363" y="2759075"/>
          <p14:tracePt t="50808" x="5330825" y="2706688"/>
          <p14:tracePt t="50837" x="5349875" y="2598738"/>
          <p14:tracePt t="50870" x="5349875" y="2544763"/>
          <p14:tracePt t="50904" x="5322888" y="2492375"/>
          <p14:tracePt t="50937" x="5322888" y="2446338"/>
          <p14:tracePt t="50970" x="5322888" y="2438400"/>
          <p14:tracePt t="51010" x="5322888" y="2428875"/>
          <p14:tracePt t="51090" x="5322888" y="2411413"/>
          <p14:tracePt t="51204" x="5303838" y="2401888"/>
          <p14:tracePt t="51222" x="5286375" y="2401888"/>
          <p14:tracePt t="51244" x="5278438" y="2384425"/>
          <p14:tracePt t="51278" x="5251450" y="2366963"/>
          <p14:tracePt t="51308" x="5232400" y="2357438"/>
          <p14:tracePt t="51337" x="5170488" y="2339975"/>
          <p14:tracePt t="51371" x="5143500" y="2339975"/>
          <p14:tracePt t="51404" x="5108575" y="2366963"/>
          <p14:tracePt t="51437" x="5099050" y="2401888"/>
          <p14:tracePt t="51462" x="5099050" y="2455863"/>
          <p14:tracePt t="51479" x="5099050" y="2500313"/>
          <p14:tracePt t="51511" x="5099050" y="2581275"/>
          <p14:tracePt t="51541" x="5089525" y="2643188"/>
          <p14:tracePt t="51574" x="5089525" y="2724150"/>
          <p14:tracePt t="51604" x="5081588" y="2822575"/>
          <p14:tracePt t="51637" x="5064125" y="2901950"/>
          <p14:tracePt t="51671" x="5089525" y="3197225"/>
          <p14:tracePt t="51704" x="5116513" y="3394075"/>
          <p14:tracePt t="51728" x="5126038" y="3500438"/>
          <p14:tracePt t="51761" x="5126038" y="3554413"/>
          <p14:tracePt t="51837" x="4938713" y="3500438"/>
          <p14:tracePt t="51871" x="4295775" y="3206750"/>
          <p14:tracePt t="51904" x="3598863" y="2894013"/>
          <p14:tracePt t="51937" x="3116263" y="2751138"/>
          <p14:tracePt t="51971" x="2894013" y="2616200"/>
          <p14:tracePt t="51994" x="2840038" y="2563813"/>
          <p14:tracePt t="52025" x="2822575" y="2527300"/>
          <p14:tracePt t="52057" x="2795588" y="2482850"/>
          <p14:tracePt t="52090" x="2768600" y="2401888"/>
          <p14:tracePt t="52121" x="2768600" y="2295525"/>
          <p14:tracePt t="52154" x="2759075" y="2268538"/>
          <p14:tracePt t="52187" x="2759075" y="2232025"/>
          <p14:tracePt t="52221" x="2759075" y="2214563"/>
          <p14:tracePt t="52294" x="2795588" y="2152650"/>
          <p14:tracePt t="52325" x="2795588" y="2108200"/>
          <p14:tracePt t="52354" x="2803525" y="2098675"/>
          <p14:tracePt t="52387" x="2803525" y="2089150"/>
          <p14:tracePt t="52421" x="2813050" y="2071688"/>
          <p14:tracePt t="52454" x="2813050" y="2063750"/>
          <p14:tracePt t="52487" x="2840038" y="2036763"/>
          <p14:tracePt t="52574" x="2874963" y="2009775"/>
          <p14:tracePt t="52604" x="2911475" y="1965325"/>
          <p14:tracePt t="52637" x="2919413" y="1901825"/>
          <p14:tracePt t="52671" x="2919413" y="1839913"/>
          <p14:tracePt t="52704" x="2919413" y="1803400"/>
          <p14:tracePt t="52722" x="2919413" y="1795463"/>
          <p14:tracePt t="52744" x="2919413" y="1785938"/>
          <p14:tracePt t="52887" x="2874963" y="1822450"/>
          <p14:tracePt t="52921" x="2822575" y="1874838"/>
          <p14:tracePt t="52954" x="2776538" y="1920875"/>
          <p14:tracePt t="52980" x="2724150" y="1955800"/>
          <p14:tracePt t="53014" x="2679700" y="2000250"/>
          <p14:tracePt t="53058" x="2670175" y="2009775"/>
          <p14:tracePt t="53104" x="2670175" y="2044700"/>
          <p14:tracePt t="53137" x="2714625" y="2108200"/>
          <p14:tracePt t="53171" x="2884488" y="2206625"/>
          <p14:tracePt t="53204" x="2990850" y="2232025"/>
          <p14:tracePt t="53222" x="3036888" y="2232025"/>
          <p14:tracePt t="53244" x="3170238" y="2160588"/>
          <p14:tracePt t="53277" x="3268663" y="2071688"/>
          <p14:tracePt t="53308" x="3295650" y="1982788"/>
          <p14:tracePt t="53341" x="3295650" y="1911350"/>
          <p14:tracePt t="53371" x="3259138" y="1874838"/>
          <p14:tracePt t="53404" x="3232150" y="1849438"/>
          <p14:tracePt t="53437" x="3152775" y="1849438"/>
          <p14:tracePt t="53471" x="3071813" y="1849438"/>
          <p14:tracePt t="53495" x="3044825" y="1849438"/>
          <p14:tracePt t="53528" x="2982913" y="1849438"/>
          <p14:tracePt t="53558" x="2938463" y="1884363"/>
          <p14:tracePt t="53590" x="2919413" y="1901825"/>
          <p14:tracePt t="53621" x="2911475" y="1920875"/>
          <p14:tracePt t="53654" x="2911475" y="1938338"/>
          <p14:tracePt t="53888" x="2919413" y="2232025"/>
          <p14:tracePt t="53921" x="3044825" y="2921000"/>
          <p14:tracePt t="53954" x="3205163" y="3402013"/>
          <p14:tracePt t="53988" x="3446463" y="3608388"/>
          <p14:tracePt t="54121" x="3455988" y="3608388"/>
          <p14:tracePt t="55808" x="3848100" y="3438525"/>
          <p14:tracePt t="55841" x="4545013" y="3232150"/>
          <p14:tracePt t="55871" x="5126038" y="3009900"/>
          <p14:tracePt t="55905" x="5322888" y="2884488"/>
          <p14:tracePt t="55938" x="5421313" y="2803525"/>
          <p14:tracePt t="55971" x="5500688" y="2724150"/>
          <p14:tracePt t="55995" x="5581650" y="2670175"/>
          <p14:tracePt t="56028" x="5608638" y="2608263"/>
          <p14:tracePt t="56058" x="5661025" y="2544763"/>
          <p14:tracePt t="56091" x="5707063" y="2428875"/>
          <p14:tracePt t="56121" x="5751513" y="2312988"/>
          <p14:tracePt t="56155" x="5786438" y="2214563"/>
          <p14:tracePt t="56188" x="5813425" y="2081213"/>
          <p14:tracePt t="56221" x="5830888" y="1955800"/>
          <p14:tracePt t="56245" x="5857875" y="1857375"/>
          <p14:tracePt t="56278" x="5894388" y="1704975"/>
          <p14:tracePt t="56309" x="5894388" y="1697038"/>
          <p14:tracePt t="56341" x="5911850" y="1660525"/>
          <p14:tracePt t="56371" x="5921375" y="1660525"/>
          <p14:tracePt t="56404" x="6000750" y="1714500"/>
          <p14:tracePt t="56438" x="6180138" y="1839913"/>
          <p14:tracePt t="56471" x="6303963" y="1901825"/>
          <p14:tracePt t="56495" x="6375400" y="1928813"/>
          <p14:tracePt t="56528" x="6411913" y="1982788"/>
          <p14:tracePt t="56559" x="6421438" y="2116138"/>
          <p14:tracePt t="56591" x="6456363" y="2241550"/>
          <p14:tracePt t="56621" x="6473825" y="2411413"/>
          <p14:tracePt t="56655" x="6438900" y="2598738"/>
          <p14:tracePt t="56688" x="6411913" y="2643188"/>
          <p14:tracePt t="56841" x="6456363" y="2554288"/>
          <p14:tracePt t="56871" x="6545263" y="2357438"/>
          <p14:tracePt t="56904" x="6589713" y="2206625"/>
          <p14:tracePt t="56938" x="6554788" y="2036763"/>
          <p14:tracePt t="56971" x="6465888" y="1901825"/>
          <p14:tracePt t="56995" x="6394450" y="1830388"/>
          <p14:tracePt t="57028" x="6303963" y="1768475"/>
          <p14:tracePt t="57074" x="6296025" y="1758950"/>
          <p14:tracePt t="57121" x="6286500" y="1758950"/>
          <p14:tracePt t="57188" x="6394450" y="1812925"/>
          <p14:tracePt t="57216" x="6599238" y="1965325"/>
          <p14:tracePt t="57245" x="6688138" y="2089150"/>
          <p14:tracePt t="57279" x="6707188" y="2241550"/>
          <p14:tracePt t="57308" x="6707188" y="2303463"/>
          <p14:tracePt t="57341" x="6680200" y="2411413"/>
          <p14:tracePt t="57371" x="6572250" y="2482850"/>
          <p14:tracePt t="57405" x="6500813" y="2544763"/>
          <p14:tracePt t="57438" x="6492875" y="2544763"/>
          <p14:tracePt t="57528" x="6492875" y="2455863"/>
          <p14:tracePt t="57559" x="6545263" y="2322513"/>
          <p14:tracePt t="57591" x="6608763" y="2224088"/>
          <p14:tracePt t="57621" x="6608763" y="2063750"/>
          <p14:tracePt t="57655" x="6626225" y="1938338"/>
          <p14:tracePt t="57688" x="6599238" y="1849438"/>
          <p14:tracePt t="57921" x="6492875" y="1901825"/>
          <p14:tracePt t="57955" x="6207125" y="1973263"/>
          <p14:tracePt t="57988" x="5510213" y="2081213"/>
          <p14:tracePt t="58012" x="5045075" y="2170113"/>
          <p14:tracePt t="58045" x="4465638" y="2259013"/>
          <p14:tracePt t="58076" x="4179888" y="2259013"/>
          <p14:tracePt t="58105" x="3946525" y="2295525"/>
          <p14:tracePt t="58138" x="3759200" y="2295525"/>
          <p14:tracePt t="58172" x="3633788" y="2295525"/>
          <p14:tracePt t="58189" x="3598863" y="2295525"/>
          <p14:tracePt t="58221" x="3562350" y="2278063"/>
          <p14:tracePt t="58355" x="3589338" y="2268538"/>
          <p14:tracePt t="58388" x="3768725" y="2224088"/>
          <p14:tracePt t="58421" x="3929063" y="2197100"/>
          <p14:tracePt t="58455" x="3946525" y="2187575"/>
          <p14:tracePt t="58479" x="3956050" y="2187575"/>
          <p14:tracePt t="58512" x="3983038" y="2160588"/>
          <p14:tracePt t="58542" x="4010025" y="2143125"/>
          <p14:tracePt t="58671" x="4010025" y="2108200"/>
          <p14:tracePt t="58705" x="3990975" y="2089150"/>
          <p14:tracePt t="58722" x="3983038" y="2081213"/>
          <p14:tracePt t="58745" x="3973513" y="2071688"/>
          <p14:tracePt t="58938" x="4062413" y="2071688"/>
          <p14:tracePt t="58971" x="4089400" y="2071688"/>
          <p14:tracePt t="63205" x="4125913" y="2071688"/>
          <p14:tracePt t="63223" x="4313238" y="2071688"/>
          <p14:tracePt t="63256" x="5054600" y="2000250"/>
          <p14:tracePt t="63279" x="5473700" y="1928813"/>
          <p14:tracePt t="63309" x="5564188" y="1920875"/>
          <p14:tracePt t="63355" x="5554663" y="1911350"/>
          <p14:tracePt t="63389" x="5286375" y="1839913"/>
          <p14:tracePt t="63422" x="4840288" y="1812925"/>
          <p14:tracePt t="63455" x="4295775" y="1812925"/>
          <p14:tracePt t="63489" x="3643313" y="1812925"/>
          <p14:tracePt t="63512" x="3455988" y="1849438"/>
          <p14:tracePt t="63543" x="3295650" y="1874838"/>
          <p14:tracePt t="63576" x="3214688" y="1884363"/>
          <p14:tracePt t="63608" x="2732088" y="1920875"/>
          <p14:tracePt t="63639" x="2438400" y="2017713"/>
          <p14:tracePt t="63672" x="2187575" y="2071688"/>
          <p14:tracePt t="63705" x="2071688" y="2135188"/>
          <p14:tracePt t="63872" x="2133600" y="2135188"/>
          <p14:tracePt t="63905" x="2303463" y="2089150"/>
          <p14:tracePt t="63939" x="2473325" y="2036763"/>
          <p14:tracePt t="63972" x="2625725" y="2036763"/>
          <p14:tracePt t="63996" x="2751138" y="2036763"/>
          <p14:tracePt t="64029" x="2803525" y="2036763"/>
          <p14:tracePt t="65772" x="2822575" y="2054225"/>
          <p14:tracePt t="65796" x="2919413" y="2071688"/>
          <p14:tracePt t="65827" x="2973388" y="2071688"/>
          <p14:tracePt t="65843" x="3089275" y="2071688"/>
          <p14:tracePt t="65872" x="3259138" y="2071688"/>
          <p14:tracePt t="65906" x="3679825" y="2036763"/>
          <p14:tracePt t="65939" x="4125913" y="1955800"/>
          <p14:tracePt t="65972" x="4438650" y="1857375"/>
          <p14:tracePt t="65997" x="4714875" y="1839913"/>
          <p14:tracePt t="66014" x="4795838" y="1830388"/>
          <p14:tracePt t="66046" x="4840288" y="1830388"/>
          <p14:tracePt t="66172" x="4848225" y="1830388"/>
          <p14:tracePt t="66256" x="4867275" y="1830388"/>
          <p14:tracePt t="66279" x="4875213" y="1830388"/>
          <p14:tracePt t="66310" x="4875213" y="1839913"/>
          <p14:tracePt t="66359" x="4884738" y="1839913"/>
          <p14:tracePt t="67264" x="4884738" y="1857375"/>
          <p14:tracePt t="67296" x="4902200" y="1874838"/>
          <p14:tracePt t="67327" x="4902200" y="1911350"/>
          <p14:tracePt t="68490" x="4965700" y="1938338"/>
          <p14:tracePt t="68513" x="5207000" y="1973263"/>
          <p14:tracePt t="68543" x="5473700" y="2044700"/>
          <p14:tracePt t="68576" x="5626100" y="2098675"/>
          <p14:tracePt t="68609" x="5715000" y="2170113"/>
          <p14:tracePt t="68639" x="5884863" y="2206625"/>
          <p14:tracePt t="68673" x="5973763" y="2232025"/>
          <p14:tracePt t="68706" x="6054725" y="2232025"/>
          <p14:tracePt t="68723" x="6089650" y="2214563"/>
          <p14:tracePt t="68747" x="6323013" y="2143125"/>
          <p14:tracePt t="68780" x="6732588" y="1965325"/>
          <p14:tracePt t="68810" x="7018338" y="1830388"/>
          <p14:tracePt t="68842" x="7072313" y="1714500"/>
          <p14:tracePt t="68873" x="7027863" y="1562100"/>
          <p14:tracePt t="68906" x="6929438" y="1438275"/>
          <p14:tracePt t="68939" x="6769100" y="1401763"/>
          <p14:tracePt t="68973" x="6251575" y="1411288"/>
          <p14:tracePt t="68997" x="5795963" y="1465263"/>
          <p14:tracePt t="69030" x="5054600" y="1608138"/>
          <p14:tracePt t="69060" x="4625975" y="1608138"/>
          <p14:tracePt t="69093" x="4384675" y="1598613"/>
          <p14:tracePt t="69123" x="4303713" y="1616075"/>
          <p14:tracePt t="69156" x="4251325" y="1633538"/>
          <p14:tracePt t="69190" x="4224338" y="1643063"/>
          <p14:tracePt t="69223" x="4214813" y="1679575"/>
          <p14:tracePt t="69257" x="4098925" y="1795463"/>
          <p14:tracePt t="69280" x="4044950" y="1866900"/>
          <p14:tracePt t="69310" x="4044950" y="1973263"/>
          <p14:tracePt t="69342" x="4027488" y="2054225"/>
          <p14:tracePt t="69373" x="4027488" y="2143125"/>
          <p14:tracePt t="69406" x="4027488" y="2295525"/>
          <p14:tracePt t="69439" x="4081463" y="2420938"/>
          <p14:tracePt t="69473" x="4125913" y="2544763"/>
          <p14:tracePt t="69506" x="4179888" y="2697163"/>
          <p14:tracePt t="69530" x="4214813" y="2768600"/>
          <p14:tracePt t="69560" x="4295775" y="2830513"/>
          <p14:tracePt t="69593" x="4402138" y="2874963"/>
          <p14:tracePt t="69623" x="4456113" y="2938463"/>
          <p14:tracePt t="69656" x="4562475" y="2938463"/>
          <p14:tracePt t="69690" x="4921250" y="2946400"/>
          <p14:tracePt t="69723" x="5286375" y="2973388"/>
          <p14:tracePt t="69756" x="5661025" y="3027363"/>
          <p14:tracePt t="69780" x="5929313" y="3000375"/>
          <p14:tracePt t="69810" x="6099175" y="2982913"/>
          <p14:tracePt t="69843" x="6330950" y="2965450"/>
          <p14:tracePt t="69873" x="6456363" y="2938463"/>
          <p14:tracePt t="69906" x="6545263" y="2921000"/>
          <p14:tracePt t="69939" x="6599238" y="2874963"/>
          <p14:tracePt t="69973" x="6778625" y="2741613"/>
          <p14:tracePt t="70006" x="6965950" y="2455863"/>
          <p14:tracePt t="70030" x="6983413" y="2339975"/>
          <p14:tracePt t="70060" x="6992938" y="2241550"/>
          <p14:tracePt t="70093" x="6992938" y="2179638"/>
          <p14:tracePt t="70123" x="6973888" y="2135188"/>
          <p14:tracePt t="70156" x="6938963" y="2116138"/>
          <p14:tracePt t="70206" x="6921500" y="2108200"/>
          <p14:tracePt t="70264" x="6911975" y="2098675"/>
          <p14:tracePt t="84491" x="6831013" y="2241550"/>
          <p14:tracePt t="84525" x="6653213" y="2428875"/>
          <p14:tracePt t="84548" x="6572250" y="2492375"/>
          <p14:tracePt t="84579" x="6465888" y="2527300"/>
          <p14:tracePt t="84611" x="6367463" y="2589213"/>
          <p14:tracePt t="84641" x="6207125" y="2670175"/>
          <p14:tracePt t="84675" x="5973763" y="2714625"/>
          <p14:tracePt t="84708" x="5697538" y="2778125"/>
          <p14:tracePt t="84726" x="5421313" y="2803525"/>
          <p14:tracePt t="84758" x="4697413" y="2921000"/>
          <p14:tracePt t="84782" x="4054475" y="3000375"/>
          <p14:tracePt t="84815" x="3089275" y="3125788"/>
          <p14:tracePt t="84845" x="2768600" y="3135313"/>
          <p14:tracePt t="84878" x="2598738" y="3135313"/>
          <p14:tracePt t="84908" x="2589213" y="3135313"/>
          <p14:tracePt t="84975" x="2589213" y="3125788"/>
          <p14:tracePt t="85008" x="2581275" y="3116263"/>
          <p14:tracePt t="85048" x="2554288" y="3081338"/>
          <p14:tracePt t="85079" x="2554288" y="3054350"/>
          <p14:tracePt t="85158" x="2517775" y="3054350"/>
          <p14:tracePt t="85191" x="2295525" y="3054350"/>
          <p14:tracePt t="85225" x="1990725" y="3054350"/>
          <p14:tracePt t="85259" x="1741488" y="3098800"/>
          <p14:tracePt t="85282" x="1517650" y="3098800"/>
          <p14:tracePt t="85315" x="1366838" y="3098800"/>
          <p14:tracePt t="85345" x="1312863" y="3098800"/>
          <p14:tracePt t="85375" x="1268413" y="3098800"/>
          <p14:tracePt t="85408" x="1214438" y="3108325"/>
          <p14:tracePt t="85441" x="1133475" y="3116263"/>
          <p14:tracePt t="85475" x="1081088" y="3135313"/>
          <p14:tracePt t="85508" x="1044575" y="3152775"/>
          <p14:tracePt t="85532" x="1036638" y="3160713"/>
          <p14:tracePt t="85595" x="1054100" y="3170238"/>
          <p14:tracePt t="85628" x="1133475" y="3170238"/>
          <p14:tracePt t="85658" x="1258888" y="3143250"/>
          <p14:tracePt t="85691" x="1465263" y="3116263"/>
          <p14:tracePt t="85725" x="1866900" y="3116263"/>
          <p14:tracePt t="85758" x="2330450" y="3098800"/>
          <p14:tracePt t="85782" x="2536825" y="3098800"/>
          <p14:tracePt t="85815" x="2625725" y="3089275"/>
          <p14:tracePt t="85845" x="2660650" y="3081338"/>
          <p14:tracePt t="85942" x="2946400" y="3000375"/>
          <p14:tracePt t="85975" x="3276600" y="2938463"/>
          <p14:tracePt t="86008" x="3482975" y="2857500"/>
          <p14:tracePt t="86032" x="3652838" y="2786063"/>
          <p14:tracePt t="86065" x="3830638" y="2714625"/>
          <p14:tracePt t="86095" x="3867150" y="2660650"/>
          <p14:tracePt t="86128" x="3973513" y="2581275"/>
          <p14:tracePt t="86158" x="4044950" y="2482850"/>
          <p14:tracePt t="86191" x="4071938" y="2420938"/>
          <p14:tracePt t="86225" x="4089400" y="2374900"/>
          <p14:tracePt t="86259" x="4098925" y="2357438"/>
          <p14:tracePt t="86345" x="4098925" y="2322513"/>
          <p14:tracePt t="86378" x="4108450" y="2259013"/>
          <p14:tracePt t="86408" x="4108450" y="2197100"/>
          <p14:tracePt t="86442" x="4098925" y="2125663"/>
          <p14:tracePt t="86475" x="4071938" y="2089150"/>
          <p14:tracePt t="86508" x="4054475" y="2036763"/>
          <p14:tracePt t="86542" x="4037013" y="2000250"/>
          <p14:tracePt t="86628" x="4152900" y="1992313"/>
          <p14:tracePt t="86658" x="4357688" y="2009775"/>
          <p14:tracePt t="86692" x="4724400" y="2000250"/>
          <p14:tracePt t="86725" x="5643563" y="1920875"/>
          <p14:tracePt t="86758" x="6875463" y="1812925"/>
          <p14:tracePt t="86782" x="7921625" y="1598613"/>
          <p14:tracePt t="86815" x="9136063" y="1473200"/>
          <p14:tracePt t="86845" x="9136063" y="1411288"/>
          <p14:tracePt t="86958" x="9045575" y="1428750"/>
          <p14:tracePt t="86991" x="8813800" y="1500188"/>
          <p14:tracePt t="87025" x="8439150" y="1608138"/>
          <p14:tracePt t="87049" x="8089900" y="1714500"/>
          <p14:tracePt t="87079" x="7653338" y="1874838"/>
          <p14:tracePt t="87112" x="6992938" y="2063750"/>
          <p14:tracePt t="87142" x="6232525" y="2312988"/>
          <p14:tracePt t="87175" x="5446713" y="2544763"/>
          <p14:tracePt t="87208" x="4625975" y="2768600"/>
          <p14:tracePt t="87226" x="4295775" y="2849563"/>
          <p14:tracePt t="87259" x="4108450" y="2946400"/>
          <p14:tracePt t="87282" x="4062413" y="2982913"/>
          <p14:tracePt t="87315" x="4027488" y="3036888"/>
          <p14:tracePt t="87345" x="3983038" y="3108325"/>
          <p14:tracePt t="87378" x="3902075" y="3232150"/>
          <p14:tracePt t="87408" x="3813175" y="3394075"/>
          <p14:tracePt t="87441" x="3625850" y="3714750"/>
          <p14:tracePt t="87475" x="3544888" y="3876675"/>
          <p14:tracePt t="87508" x="3517900" y="3929063"/>
          <p14:tracePt t="87565" x="3509963" y="3938588"/>
          <p14:tracePt t="87792" x="3446463" y="3965575"/>
          <p14:tracePt t="87815" x="3357563" y="3965575"/>
          <p14:tracePt t="87846" x="3259138" y="3857625"/>
          <p14:tracePt t="87878" x="3108325" y="3687763"/>
          <p14:tracePt t="87908" x="2955925" y="3536950"/>
          <p14:tracePt t="87942" x="2867025" y="3394075"/>
          <p14:tracePt t="87975" x="2840038" y="3313113"/>
          <p14:tracePt t="88008" x="2840038" y="3286125"/>
          <p14:tracePt t="88032" x="2830513" y="3251200"/>
          <p14:tracePt t="88066" x="2822575" y="3187700"/>
          <p14:tracePt t="88096" x="2822575" y="3125788"/>
          <p14:tracePt t="88128" x="2822575" y="3054350"/>
          <p14:tracePt t="88158" x="2884488" y="2874963"/>
          <p14:tracePt t="88192" x="2901950" y="2751138"/>
          <p14:tracePt t="88225" x="2955925" y="2598738"/>
          <p14:tracePt t="88259" x="2965450" y="2563813"/>
          <p14:tracePt t="88392" x="2955925" y="2670175"/>
          <p14:tracePt t="88425" x="2919413" y="3027363"/>
          <p14:tracePt t="88458" x="2894013" y="3421063"/>
          <p14:tracePt t="88492" x="2894013" y="3741738"/>
          <p14:tracePt t="88525" x="2874963" y="3911600"/>
          <p14:tracePt t="88549" x="2874963" y="4027488"/>
          <p14:tracePt t="88580" x="2874963" y="4162425"/>
          <p14:tracePt t="88612" x="2874963" y="4233863"/>
          <p14:tracePt t="88642" x="2874963" y="4268788"/>
          <p14:tracePt t="88675" x="2874963" y="4322763"/>
          <p14:tracePt t="88708" x="2874963" y="4384675"/>
        </p14:tracePtLst>
      </p14:laserTraceLst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 of reduction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485774" y="1049927"/>
            <a:ext cx="5915025" cy="766209"/>
            <a:chOff x="3495673" y="3392805"/>
            <a:chExt cx="5915025" cy="766209"/>
          </a:xfrm>
        </p:grpSpPr>
        <p:sp>
          <p:nvSpPr>
            <p:cNvPr id="13" name="Rectangle 12"/>
            <p:cNvSpPr/>
            <p:nvPr/>
          </p:nvSpPr>
          <p:spPr bwMode="auto">
            <a:xfrm>
              <a:off x="3495673" y="3392805"/>
              <a:ext cx="5915025" cy="586736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ru-RU" sz="2000" b="1" smtClean="0">
                <a:latin typeface="Neo Sans Intel" panose="020B0504020202020204" pitchFamily="34" charset="0"/>
                <a:cs typeface="Arial" pitchFamily="34" charset="0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3495675" y="3512683"/>
              <a:ext cx="559117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Neo Sans Intel" panose="020B0504020202020204" pitchFamily="34" charset="0"/>
                </a:rPr>
                <a:t>F = (!x * !y * !z) + (</a:t>
              </a:r>
              <a:r>
                <a:rPr lang="en-US" dirty="0">
                  <a:latin typeface="Neo Sans Intel" panose="020B0504020202020204" pitchFamily="34" charset="0"/>
                </a:rPr>
                <a:t>!x * y * </a:t>
              </a:r>
              <a:r>
                <a:rPr lang="en-US" dirty="0" smtClean="0">
                  <a:latin typeface="Neo Sans Intel" panose="020B0504020202020204" pitchFamily="34" charset="0"/>
                </a:rPr>
                <a:t>z) + (</a:t>
              </a:r>
              <a:r>
                <a:rPr lang="en-US" dirty="0">
                  <a:latin typeface="Neo Sans Intel" panose="020B0504020202020204" pitchFamily="34" charset="0"/>
                </a:rPr>
                <a:t>x * !y * !</a:t>
              </a:r>
              <a:r>
                <a:rPr lang="en-US" dirty="0" smtClean="0">
                  <a:latin typeface="Neo Sans Intel" panose="020B0504020202020204" pitchFamily="34" charset="0"/>
                </a:rPr>
                <a:t>z) + (</a:t>
              </a:r>
              <a:r>
                <a:rPr lang="en-US" dirty="0">
                  <a:latin typeface="Neo Sans Intel" panose="020B0504020202020204" pitchFamily="34" charset="0"/>
                </a:rPr>
                <a:t>x * y * !</a:t>
              </a:r>
              <a:r>
                <a:rPr lang="en-US" dirty="0" smtClean="0">
                  <a:latin typeface="Neo Sans Intel" panose="020B0504020202020204" pitchFamily="34" charset="0"/>
                </a:rPr>
                <a:t>z) =</a:t>
              </a:r>
              <a:endParaRPr lang="ru-RU" dirty="0">
                <a:latin typeface="+mn-lt"/>
              </a:endParaRPr>
            </a:p>
            <a:p>
              <a:r>
                <a:rPr lang="en-US" dirty="0" smtClean="0">
                  <a:latin typeface="Neo Sans Intel" panose="020B0504020202020204" pitchFamily="34" charset="0"/>
                </a:rPr>
                <a:t>  </a:t>
              </a:r>
              <a:endParaRPr lang="ru-RU" dirty="0" err="1" smtClean="0">
                <a:latin typeface="+mn-lt"/>
              </a:endParaRP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485776" y="1804841"/>
            <a:ext cx="559117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Neo Sans Intel" panose="020B0504020202020204" pitchFamily="34" charset="0"/>
              </a:rPr>
              <a:t>= (!x * !y * !z) + (</a:t>
            </a:r>
            <a:r>
              <a:rPr lang="en-US" dirty="0">
                <a:latin typeface="Neo Sans Intel" panose="020B0504020202020204" pitchFamily="34" charset="0"/>
              </a:rPr>
              <a:t>!x * y * </a:t>
            </a:r>
            <a:r>
              <a:rPr lang="en-US" dirty="0" smtClean="0">
                <a:latin typeface="Neo Sans Intel" panose="020B0504020202020204" pitchFamily="34" charset="0"/>
              </a:rPr>
              <a:t>z) + (</a:t>
            </a:r>
            <a:r>
              <a:rPr lang="en-US" dirty="0">
                <a:latin typeface="Neo Sans Intel" panose="020B0504020202020204" pitchFamily="34" charset="0"/>
              </a:rPr>
              <a:t>x </a:t>
            </a:r>
            <a:r>
              <a:rPr lang="en-US" dirty="0" smtClean="0">
                <a:latin typeface="Neo Sans Intel" panose="020B0504020202020204" pitchFamily="34" charset="0"/>
              </a:rPr>
              <a:t>* </a:t>
            </a:r>
            <a:r>
              <a:rPr lang="en-US" dirty="0">
                <a:latin typeface="Neo Sans Intel" panose="020B0504020202020204" pitchFamily="34" charset="0"/>
              </a:rPr>
              <a:t>!</a:t>
            </a:r>
            <a:r>
              <a:rPr lang="en-US" dirty="0" smtClean="0">
                <a:latin typeface="Neo Sans Intel" panose="020B0504020202020204" pitchFamily="34" charset="0"/>
              </a:rPr>
              <a:t>z) * (!y + y) =</a:t>
            </a:r>
          </a:p>
          <a:p>
            <a:r>
              <a:rPr lang="en-US" dirty="0" smtClean="0">
                <a:latin typeface="Neo Sans Intel" panose="020B0504020202020204" pitchFamily="34" charset="0"/>
              </a:rPr>
              <a:t>= (!x * !y * !z) + (!x * y * z) + (x * !z) =</a:t>
            </a:r>
          </a:p>
          <a:p>
            <a:r>
              <a:rPr lang="en-US" dirty="0" smtClean="0">
                <a:latin typeface="Neo Sans Intel" panose="020B0504020202020204" pitchFamily="34" charset="0"/>
              </a:rPr>
              <a:t>= !x * (!y * !z + y * z) + (x * !z) =</a:t>
            </a:r>
          </a:p>
          <a:p>
            <a:r>
              <a:rPr lang="en-US" dirty="0" smtClean="0">
                <a:latin typeface="Neo Sans Intel" panose="020B0504020202020204" pitchFamily="34" charset="0"/>
              </a:rPr>
              <a:t>= !x * (!y</a:t>
            </a:r>
            <a:r>
              <a:rPr lang="en-US" dirty="0" smtClean="0">
                <a:latin typeface="Neo Sans Intel" panose="020B0504020202020204" pitchFamily="34" charset="0"/>
                <a:sym typeface="Symbol"/>
              </a:rPr>
              <a:t>  z) + (x * !z).</a:t>
            </a:r>
            <a:endParaRPr lang="ru-RU" dirty="0">
              <a:latin typeface="+mn-lt"/>
            </a:endParaRPr>
          </a:p>
          <a:p>
            <a:r>
              <a:rPr lang="en-US" dirty="0" smtClean="0">
                <a:latin typeface="Neo Sans Intel" panose="020B0504020202020204" pitchFamily="34" charset="0"/>
              </a:rPr>
              <a:t>  </a:t>
            </a:r>
            <a:endParaRPr lang="ru-RU" dirty="0" err="1" smtClean="0">
              <a:latin typeface="+mn-lt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85774" y="3157391"/>
            <a:ext cx="559117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Neo Sans Intel" panose="020B0504020202020204" pitchFamily="34" charset="0"/>
              </a:rPr>
              <a:t>= (!x + x) * (!y * !z) + (!x * y * z) + </a:t>
            </a:r>
            <a:r>
              <a:rPr lang="en-US" dirty="0">
                <a:latin typeface="Neo Sans Intel" panose="020B0504020202020204" pitchFamily="34" charset="0"/>
              </a:rPr>
              <a:t>(x * y * !z</a:t>
            </a:r>
            <a:r>
              <a:rPr lang="en-US" dirty="0" smtClean="0">
                <a:latin typeface="Neo Sans Intel" panose="020B0504020202020204" pitchFamily="34" charset="0"/>
              </a:rPr>
              <a:t>) = </a:t>
            </a:r>
          </a:p>
          <a:p>
            <a:r>
              <a:rPr lang="en-US" dirty="0" smtClean="0">
                <a:latin typeface="Neo Sans Intel" panose="020B0504020202020204" pitchFamily="34" charset="0"/>
              </a:rPr>
              <a:t>= (!y * !z) + y * (!x * z + x * !x) =</a:t>
            </a:r>
          </a:p>
          <a:p>
            <a:r>
              <a:rPr lang="en-US" dirty="0" smtClean="0">
                <a:latin typeface="Neo Sans Intel" panose="020B0504020202020204" pitchFamily="34" charset="0"/>
              </a:rPr>
              <a:t>= </a:t>
            </a:r>
            <a:r>
              <a:rPr lang="en-US" dirty="0">
                <a:latin typeface="Neo Sans Intel" panose="020B0504020202020204" pitchFamily="34" charset="0"/>
              </a:rPr>
              <a:t>(!y * !z) + y * </a:t>
            </a:r>
            <a:r>
              <a:rPr lang="en-US" dirty="0" smtClean="0">
                <a:latin typeface="Neo Sans Intel" panose="020B0504020202020204" pitchFamily="34" charset="0"/>
              </a:rPr>
              <a:t>(x </a:t>
            </a:r>
            <a:r>
              <a:rPr lang="en-US" dirty="0">
                <a:latin typeface="Neo Sans Intel" panose="020B0504020202020204" pitchFamily="34" charset="0"/>
                <a:sym typeface="Symbol"/>
              </a:rPr>
              <a:t></a:t>
            </a:r>
            <a:r>
              <a:rPr lang="en-US" dirty="0" smtClean="0">
                <a:latin typeface="Neo Sans Intel" panose="020B0504020202020204" pitchFamily="34" charset="0"/>
              </a:rPr>
              <a:t> z) =</a:t>
            </a:r>
          </a:p>
          <a:p>
            <a:r>
              <a:rPr lang="en-US" dirty="0" smtClean="0">
                <a:latin typeface="Neo Sans Intel" panose="020B0504020202020204" pitchFamily="34" charset="0"/>
              </a:rPr>
              <a:t>= !(y + z) </a:t>
            </a:r>
            <a:r>
              <a:rPr lang="en-US" dirty="0">
                <a:latin typeface="Neo Sans Intel" panose="020B0504020202020204" pitchFamily="34" charset="0"/>
              </a:rPr>
              <a:t>+ y * (x </a:t>
            </a:r>
            <a:r>
              <a:rPr lang="en-US" dirty="0">
                <a:latin typeface="Neo Sans Intel" panose="020B0504020202020204" pitchFamily="34" charset="0"/>
                <a:sym typeface="Symbol"/>
              </a:rPr>
              <a:t></a:t>
            </a:r>
            <a:r>
              <a:rPr lang="en-US" dirty="0" smtClean="0">
                <a:latin typeface="Neo Sans Intel" panose="020B0504020202020204" pitchFamily="34" charset="0"/>
              </a:rPr>
              <a:t> </a:t>
            </a:r>
            <a:r>
              <a:rPr lang="en-US" dirty="0">
                <a:latin typeface="Neo Sans Intel" panose="020B0504020202020204" pitchFamily="34" charset="0"/>
              </a:rPr>
              <a:t>z</a:t>
            </a:r>
            <a:r>
              <a:rPr lang="en-US" dirty="0" smtClean="0">
                <a:latin typeface="Neo Sans Intel" panose="020B0504020202020204" pitchFamily="34" charset="0"/>
              </a:rPr>
              <a:t>).</a:t>
            </a:r>
            <a:endParaRPr lang="ru-RU" dirty="0">
              <a:latin typeface="+mn-lt"/>
            </a:endParaRPr>
          </a:p>
          <a:p>
            <a:r>
              <a:rPr lang="en-US" dirty="0" smtClean="0">
                <a:latin typeface="Neo Sans Intel" panose="020B0504020202020204" pitchFamily="34" charset="0"/>
              </a:rPr>
              <a:t>  </a:t>
            </a:r>
            <a:endParaRPr lang="ru-RU" dirty="0" err="1" smtClean="0">
              <a:latin typeface="+mn-lt"/>
            </a:endParaRP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52611632"/>
      </p:ext>
    </p:extLst>
  </p:cSld>
  <p:clrMapOvr>
    <a:masterClrMapping/>
  </p:clrMapOvr>
  <p:transition advTm="185306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5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4234" x="2840038" y="4340225"/>
          <p14:tracePt t="4268" x="2822575" y="3948113"/>
          <p14:tracePt t="4298" x="2786063" y="3679825"/>
          <p14:tracePt t="4331" x="2751138" y="3455988"/>
          <p14:tracePt t="4349" x="2705100" y="3357563"/>
          <p14:tracePt t="4381" x="2652713" y="3027363"/>
          <p14:tracePt t="4406" x="2608263" y="2830513"/>
          <p14:tracePt t="4438" x="2581275" y="2670175"/>
          <p14:tracePt t="4469" x="2509838" y="2473325"/>
          <p14:tracePt t="4501" x="2428875" y="2303463"/>
          <p14:tracePt t="4531" x="2366963" y="2214563"/>
          <p14:tracePt t="4565" x="2330450" y="2135188"/>
          <p14:tracePt t="4598" x="2276475" y="2108200"/>
          <p14:tracePt t="4631" x="2197100" y="2098675"/>
          <p14:tracePt t="4655" x="2143125" y="2098675"/>
          <p14:tracePt t="4689" x="2071688" y="2098675"/>
          <p14:tracePt t="4719" x="1973263" y="2027238"/>
          <p14:tracePt t="4751" x="1911350" y="1973263"/>
          <p14:tracePt t="4781" x="1847850" y="1928813"/>
          <p14:tracePt t="4815" x="1803400" y="1901825"/>
          <p14:tracePt t="4848" x="1714500" y="1874838"/>
          <p14:tracePt t="4882" x="1562100" y="1822450"/>
          <p14:tracePt t="4915" x="1536700" y="1803400"/>
          <p14:tracePt t="4939" x="1490663" y="1776413"/>
          <p14:tracePt t="4969" x="1438275" y="1758950"/>
          <p14:tracePt t="5001" x="1339850" y="1724025"/>
          <p14:tracePt t="5031" x="1295400" y="1724025"/>
          <p14:tracePt t="5065" x="1214438" y="1697038"/>
          <p14:tracePt t="5098" x="1152525" y="1679575"/>
          <p14:tracePt t="5131" x="1009650" y="1652588"/>
          <p14:tracePt t="5155" x="911225" y="1652588"/>
          <p14:tracePt t="5188" x="893763" y="1652588"/>
          <p14:tracePt t="5281" x="866775" y="1652588"/>
          <p14:tracePt t="5985" x="874713" y="1643063"/>
          <p14:tracePt t="6031" x="901700" y="1625600"/>
          <p14:tracePt t="6065" x="946150" y="1598613"/>
          <p14:tracePt t="6148" x="955675" y="1598613"/>
          <p14:tracePt t="6348" x="955675" y="1589088"/>
          <p14:tracePt t="6398" x="955675" y="1581150"/>
          <p14:tracePt t="6422" x="946150" y="1571625"/>
          <p14:tracePt t="6485" x="928688" y="1562100"/>
          <p14:tracePt t="6615" x="919163" y="1562100"/>
          <p14:tracePt t="6798" x="919163" y="1554163"/>
          <p14:tracePt t="6848" x="938213" y="1554163"/>
          <p14:tracePt t="6882" x="955675" y="1554163"/>
          <p14:tracePt t="6938" x="982663" y="1554163"/>
          <p14:tracePt t="7065" x="990600" y="1554163"/>
          <p14:tracePt t="7115" x="1000125" y="1554163"/>
          <p14:tracePt t="7165" x="1017588" y="1554163"/>
          <p14:tracePt t="7235" x="1054100" y="1554163"/>
          <p14:tracePt t="7382" x="1071563" y="1554163"/>
          <p14:tracePt t="8018" x="1081088" y="1490663"/>
          <p14:tracePt t="8048" x="1081088" y="1482725"/>
          <p14:tracePt t="8219" x="1116013" y="1482725"/>
          <p14:tracePt t="8251" x="1152525" y="1517650"/>
          <p14:tracePt t="8299" x="1179513" y="1562100"/>
          <p14:tracePt t="8332" x="1179513" y="1571625"/>
          <p14:tracePt t="8382" x="1187450" y="1571625"/>
          <p14:tracePt t="8415" x="1187450" y="1581150"/>
          <p14:tracePt t="8439" x="1241425" y="1598613"/>
          <p14:tracePt t="8469" x="1366838" y="1589088"/>
          <p14:tracePt t="8502" x="1455738" y="1581150"/>
          <p14:tracePt t="8532" x="1490663" y="1581150"/>
          <p14:tracePt t="8565" x="1571625" y="1581150"/>
          <p14:tracePt t="8599" x="1785938" y="1562100"/>
          <p14:tracePt t="8632" x="2133600" y="1536700"/>
          <p14:tracePt t="8665" x="2357438" y="1482725"/>
          <p14:tracePt t="8689" x="2446338" y="1455738"/>
          <p14:tracePt t="8719" x="2500313" y="1446213"/>
          <p14:tracePt t="8752" x="2571750" y="1438275"/>
          <p14:tracePt t="8782" x="2679700" y="1419225"/>
          <p14:tracePt t="8815" x="2795588" y="1411288"/>
          <p14:tracePt t="8848" x="2894013" y="1401763"/>
          <p14:tracePt t="8882" x="2946400" y="1384300"/>
          <p14:tracePt t="8915" x="3036888" y="1374775"/>
          <p14:tracePt t="8939" x="3116263" y="1384300"/>
          <p14:tracePt t="8969" x="3232150" y="1384300"/>
          <p14:tracePt t="9002" x="3394075" y="1384300"/>
          <p14:tracePt t="9032" x="3598863" y="1384300"/>
          <p14:tracePt t="9065" x="3751263" y="1374775"/>
          <p14:tracePt t="9099" x="3973513" y="1347788"/>
          <p14:tracePt t="9132" x="4179888" y="1339850"/>
          <p14:tracePt t="9165" x="4394200" y="1339850"/>
          <p14:tracePt t="9189" x="4510088" y="1339850"/>
          <p14:tracePt t="9220" x="4589463" y="1339850"/>
          <p14:tracePt t="9252" x="4705350" y="1312863"/>
          <p14:tracePt t="9282" x="4813300" y="1312863"/>
          <p14:tracePt t="9315" x="4911725" y="1312863"/>
          <p14:tracePt t="9349" x="4938713" y="1312863"/>
          <p14:tracePt t="9382" x="5000625" y="1312863"/>
          <p14:tracePt t="9415" x="5045075" y="1312863"/>
          <p14:tracePt t="9439" x="5108575" y="1322388"/>
          <p14:tracePt t="9469" x="5197475" y="1339850"/>
          <p14:tracePt t="9502" x="5268913" y="1347788"/>
          <p14:tracePt t="9532" x="5375275" y="1347788"/>
          <p14:tracePt t="9565" x="5446713" y="1347788"/>
          <p14:tracePt t="9599" x="5492750" y="1339850"/>
          <p14:tracePt t="9649" x="5510213" y="1339850"/>
          <p14:tracePt t="9672" x="5545138" y="1339850"/>
          <p14:tracePt t="9706" x="5599113" y="1347788"/>
          <p14:tracePt t="9736" x="5616575" y="1347788"/>
          <p14:tracePt t="10682" x="5635625" y="1347788"/>
          <p14:tracePt t="10706" x="5661025" y="1347788"/>
          <p14:tracePt t="10782" x="5670550" y="1347788"/>
          <p14:tracePt t="10815" x="5680075" y="1347788"/>
          <p14:tracePt t="12019" x="5670550" y="1357313"/>
          <p14:tracePt t="12049" x="5635625" y="1366838"/>
          <p14:tracePt t="12082" x="5608638" y="1366838"/>
          <p14:tracePt t="12116" x="5599113" y="1374775"/>
          <p14:tracePt t="12166" x="5589588" y="1374775"/>
          <p14:tracePt t="12269" x="5564188" y="1374775"/>
          <p14:tracePt t="12299" x="5518150" y="1374775"/>
          <p14:tracePt t="21150" x="5564188" y="1339850"/>
          <p14:tracePt t="21300" x="5483225" y="1339850"/>
          <p14:tracePt t="21334" x="5340350" y="1312863"/>
          <p14:tracePt t="21351" x="5303838" y="1295400"/>
          <p14:tracePt t="21383" x="5278438" y="1276350"/>
          <p14:tracePt t="21417" x="5268913" y="1250950"/>
          <p14:tracePt t="21442" x="5241925" y="1231900"/>
          <p14:tracePt t="21471" x="5207000" y="1214438"/>
          <p14:tracePt t="51354" x="5000625" y="1250950"/>
          <p14:tracePt t="51387" x="4679950" y="1374775"/>
          <p14:tracePt t="51420" x="4483100" y="1482725"/>
          <p14:tracePt t="51454" x="4340225" y="1536700"/>
          <p14:tracePt t="51493" x="4313238" y="1562100"/>
          <p14:tracePt t="51524" x="4259263" y="1608138"/>
          <p14:tracePt t="51557" x="4241800" y="1608138"/>
          <p14:tracePt t="51604" x="4224338" y="1633538"/>
          <p14:tracePt t="51637" x="4214813" y="1633538"/>
          <p14:tracePt t="53170" x="4197350" y="1643063"/>
          <p14:tracePt t="53227" x="4108450" y="1652588"/>
          <p14:tracePt t="53261" x="3857625" y="1714500"/>
          <p14:tracePt t="53275" x="3840163" y="1714500"/>
          <p14:tracePt t="53308" x="3776663" y="1714500"/>
          <p14:tracePt t="53337" x="3751263" y="1697038"/>
          <p14:tracePt t="53355" x="3724275" y="1660525"/>
          <p14:tracePt t="53387" x="3705225" y="1633538"/>
          <p14:tracePt t="53420" x="3660775" y="1598613"/>
          <p14:tracePt t="53454" x="3625850" y="1581150"/>
          <p14:tracePt t="53477" x="3616325" y="1571625"/>
          <p14:tracePt t="53508" x="3608388" y="1571625"/>
          <p14:tracePt t="53604" x="3608388" y="1562100"/>
          <p14:tracePt t="53637" x="3616325" y="1544638"/>
          <p14:tracePt t="53671" x="3625850" y="1544638"/>
          <p14:tracePt t="53704" x="3732213" y="1544638"/>
          <p14:tracePt t="53728" x="3867150" y="1536700"/>
          <p14:tracePt t="53761" x="4143375" y="1544638"/>
          <p14:tracePt t="53792" x="4465638" y="1554163"/>
          <p14:tracePt t="53823" x="4616450" y="1554163"/>
          <p14:tracePt t="53854" x="4670425" y="1571625"/>
          <p14:tracePt t="53888" x="4894263" y="1608138"/>
          <p14:tracePt t="53921" x="5064125" y="1625600"/>
          <p14:tracePt t="53954" x="5089525" y="1625600"/>
          <p14:tracePt t="54170" x="5045075" y="1608138"/>
          <p14:tracePt t="54204" x="4956175" y="1589088"/>
          <p14:tracePt t="54228" x="4840288" y="1571625"/>
          <p14:tracePt t="54261" x="4697413" y="1554163"/>
          <p14:tracePt t="54291" x="4608513" y="1527175"/>
          <p14:tracePt t="54324" x="4500563" y="1500188"/>
          <p14:tracePt t="54354" x="4446588" y="1500188"/>
          <p14:tracePt t="54387" x="4357688" y="1490663"/>
          <p14:tracePt t="54421" x="4179888" y="1490663"/>
          <p14:tracePt t="54454" x="4044950" y="1517650"/>
          <p14:tracePt t="54478" x="3973513" y="1517650"/>
          <p14:tracePt t="54511" x="3919538" y="1527175"/>
          <p14:tracePt t="54557" x="3894138" y="1527175"/>
          <p14:tracePt t="54587" x="3840163" y="1527175"/>
          <p14:tracePt t="54687" x="3822700" y="1527175"/>
          <p14:tracePt t="54720" x="3741738" y="1527175"/>
          <p14:tracePt t="54744" x="3652838" y="1517650"/>
          <p14:tracePt t="54774" x="3633788" y="1500188"/>
          <p14:tracePt t="54807" x="3625850" y="1500188"/>
          <p14:tracePt t="54838" x="3589338" y="1482725"/>
          <p14:tracePt t="54888" x="3581400" y="1482725"/>
          <p14:tracePt t="54938" x="3562350" y="1465263"/>
          <p14:tracePt t="54971" x="3554413" y="1455738"/>
          <p14:tracePt t="55027" x="3554413" y="1446213"/>
          <p14:tracePt t="55073" x="3544888" y="1428750"/>
          <p14:tracePt t="55138" x="3527425" y="1393825"/>
          <p14:tracePt t="55187" x="3527425" y="1384300"/>
          <p14:tracePt t="55807" x="3527425" y="1393825"/>
          <p14:tracePt t="55838" x="3517900" y="1419225"/>
          <p14:tracePt t="55855" x="3517900" y="1446213"/>
          <p14:tracePt t="55888" x="3517900" y="1473200"/>
          <p14:tracePt t="55921" x="3517900" y="1500188"/>
          <p14:tracePt t="55954" x="3517900" y="1554163"/>
          <p14:tracePt t="55978" x="3544888" y="1571625"/>
          <p14:tracePt t="56011" x="3554413" y="1608138"/>
          <p14:tracePt t="56041" x="3562350" y="1616075"/>
          <p14:tracePt t="56088" x="3562350" y="1625600"/>
          <p14:tracePt t="56154" x="3571875" y="1625600"/>
          <p14:tracePt t="56277" x="3581400" y="1625600"/>
          <p14:tracePt t="56308" x="3589338" y="1625600"/>
          <p14:tracePt t="56354" x="3589338" y="1608138"/>
          <p14:tracePt t="56388" x="3589338" y="1571625"/>
          <p14:tracePt t="56421" x="3589338" y="1562100"/>
          <p14:tracePt t="56454" x="3589338" y="1509713"/>
          <p14:tracePt t="56478" x="3589338" y="1490663"/>
          <p14:tracePt t="56512" x="3589338" y="1455738"/>
          <p14:tracePt t="56541" x="3589338" y="1411288"/>
          <p14:tracePt t="56574" x="3589338" y="1393825"/>
          <p14:tracePt t="56604" x="3589338" y="1347788"/>
          <p14:tracePt t="56638" x="3589338" y="1295400"/>
          <p14:tracePt t="56688" x="3589338" y="1276350"/>
          <p14:tracePt t="56743" x="3562350" y="1250950"/>
          <p14:tracePt t="56775" x="3536950" y="1250950"/>
          <p14:tracePt t="56807" x="3509963" y="1268413"/>
          <p14:tracePt t="56838" x="3473450" y="1276350"/>
          <p14:tracePt t="56921" x="3465513" y="1295400"/>
          <p14:tracePt t="56954" x="3473450" y="1347788"/>
          <p14:tracePt t="56978" x="3490913" y="1419225"/>
          <p14:tracePt t="57011" x="3527425" y="1455738"/>
          <p14:tracePt t="57041" x="3554413" y="1500188"/>
          <p14:tracePt t="57074" x="3589338" y="1517650"/>
          <p14:tracePt t="57188" x="3643313" y="1473200"/>
          <p14:tracePt t="57221" x="3679825" y="1411288"/>
          <p14:tracePt t="57244" x="3705225" y="1366838"/>
          <p14:tracePt t="57275" x="3714750" y="1330325"/>
          <p14:tracePt t="57307" x="3714750" y="1276350"/>
          <p14:tracePt t="57338" x="3714750" y="1258888"/>
          <p14:tracePt t="57471" x="3616325" y="1250950"/>
          <p14:tracePt t="57494" x="3571875" y="1250950"/>
          <p14:tracePt t="57528" x="3562350" y="1250950"/>
          <p14:tracePt t="57558" x="3544888" y="1250950"/>
          <p14:tracePt t="57588" x="3509963" y="1295400"/>
          <p14:tracePt t="57621" x="3473450" y="1339850"/>
          <p14:tracePt t="57654" x="3446463" y="1393825"/>
          <p14:tracePt t="57688" x="3446463" y="1401763"/>
          <p14:tracePt t="57760" x="3465513" y="1428750"/>
          <p14:tracePt t="57792" x="3581400" y="1465263"/>
          <p14:tracePt t="57824" x="3768725" y="1473200"/>
          <p14:tracePt t="57854" x="3795713" y="1473200"/>
          <p14:tracePt t="57888" x="3830638" y="1473200"/>
          <p14:tracePt t="57921" x="3867150" y="1473200"/>
          <p14:tracePt t="57954" x="3983038" y="1482725"/>
          <p14:tracePt t="57978" x="4170363" y="1490663"/>
          <p14:tracePt t="58011" x="4394200" y="1517650"/>
          <p14:tracePt t="58042" x="4537075" y="1554163"/>
          <p14:tracePt t="58154" x="4491038" y="1509713"/>
          <p14:tracePt t="58188" x="4402138" y="1473200"/>
          <p14:tracePt t="58221" x="4394200" y="1473200"/>
          <p14:tracePt t="58244" x="4384675" y="1465263"/>
          <p14:tracePt t="58275" x="4367213" y="1455738"/>
          <p14:tracePt t="58308" x="4357688" y="1428750"/>
          <p14:tracePt t="58338" x="4357688" y="1411288"/>
          <p14:tracePt t="58404" x="4340225" y="1393825"/>
          <p14:tracePt t="58438" x="4313238" y="1357313"/>
          <p14:tracePt t="58471" x="4268788" y="1339850"/>
          <p14:tracePt t="58511" x="4241800" y="1322388"/>
          <p14:tracePt t="58542" x="4205288" y="1268413"/>
          <p14:tracePt t="58575" x="4187825" y="1196975"/>
          <p14:tracePt t="58604" x="4187825" y="1179513"/>
          <p14:tracePt t="58688" x="4187825" y="1276350"/>
          <p14:tracePt t="58721" x="4187825" y="1428750"/>
          <p14:tracePt t="58745" x="4187825" y="1455738"/>
          <p14:tracePt t="58775" x="4187825" y="1473200"/>
          <p14:tracePt t="58921" x="4197350" y="1473200"/>
          <p14:tracePt t="58954" x="4224338" y="1384300"/>
          <p14:tracePt t="58988" x="4232275" y="1339850"/>
          <p14:tracePt t="59011" x="4241800" y="1339850"/>
          <p14:tracePt t="59138" x="4241800" y="1401763"/>
          <p14:tracePt t="59171" x="4241800" y="1509713"/>
          <p14:tracePt t="59205" x="4241800" y="1554163"/>
          <p14:tracePt t="59229" x="4241800" y="1562100"/>
          <p14:tracePt t="59308" x="4241800" y="1536700"/>
          <p14:tracePt t="59338" x="4241800" y="1419225"/>
          <p14:tracePt t="59355" x="4241800" y="1347788"/>
          <p14:tracePt t="59388" x="4241800" y="1312863"/>
          <p14:tracePt t="59421" x="4241800" y="1258888"/>
          <p14:tracePt t="59455" x="4241800" y="1204913"/>
          <p14:tracePt t="59478" x="4241800" y="1196975"/>
          <p14:tracePt t="59512" x="4241800" y="1187450"/>
          <p14:tracePt t="59574" x="4259263" y="1276350"/>
          <p14:tracePt t="59604" x="4259263" y="1384300"/>
          <p14:tracePt t="59638" x="4259263" y="1455738"/>
          <p14:tracePt t="59791" x="4375150" y="1455738"/>
          <p14:tracePt t="59824" x="4741863" y="1438275"/>
          <p14:tracePt t="59839" x="4857750" y="1438275"/>
          <p14:tracePt t="59856" x="4965700" y="1438275"/>
          <p14:tracePt t="59888" x="5135563" y="1438275"/>
          <p14:tracePt t="59921" x="5187950" y="1438275"/>
          <p14:tracePt t="59971" x="5187950" y="1419225"/>
          <p14:tracePt t="60058" x="5187950" y="1384300"/>
          <p14:tracePt t="60138" x="5197475" y="1347788"/>
          <p14:tracePt t="60171" x="5187950" y="1295400"/>
          <p14:tracePt t="60204" x="5143500" y="1268413"/>
          <p14:tracePt t="60231" x="5089525" y="1268413"/>
          <p14:tracePt t="60261" x="5010150" y="1285875"/>
          <p14:tracePt t="60292" x="4902200" y="1303338"/>
          <p14:tracePt t="60325" x="4768850" y="1347788"/>
          <p14:tracePt t="60355" x="4714875" y="1384300"/>
          <p14:tracePt t="60388" x="4679950" y="1411288"/>
          <p14:tracePt t="60421" x="4643438" y="1446213"/>
          <p14:tracePt t="60528" x="4732338" y="1438275"/>
          <p14:tracePt t="60558" x="5135563" y="1366838"/>
          <p14:tracePt t="60588" x="5564188" y="1312863"/>
          <p14:tracePt t="60621" x="5643563" y="1303338"/>
          <p14:tracePt t="60777" x="5626100" y="1312863"/>
          <p14:tracePt t="60809" x="5545138" y="1357313"/>
          <p14:tracePt t="60838" x="5473700" y="1419225"/>
          <p14:tracePt t="60856" x="5349875" y="1482725"/>
          <p14:tracePt t="60889" x="5232400" y="1581150"/>
          <p14:tracePt t="60921" x="5180013" y="1608138"/>
          <p14:tracePt t="60955" x="5064125" y="1697038"/>
          <p14:tracePt t="60988" x="4946650" y="1768475"/>
          <p14:tracePt t="61012" x="4894263" y="1785938"/>
          <p14:tracePt t="61042" x="4822825" y="1849438"/>
          <p14:tracePt t="61075" x="4776788" y="1874838"/>
          <p14:tracePt t="61105" x="4732338" y="1893888"/>
          <p14:tracePt t="61138" x="4687888" y="1920875"/>
          <p14:tracePt t="61171" x="4572000" y="1982788"/>
          <p14:tracePt t="61205" x="4491038" y="2000250"/>
          <p14:tracePt t="61229" x="4456113" y="2027238"/>
          <p14:tracePt t="61262" x="4402138" y="2044700"/>
          <p14:tracePt t="61292" x="4340225" y="2089150"/>
          <p14:tracePt t="61324" x="4295775" y="2108200"/>
          <p14:tracePt t="61355" x="4286250" y="2108200"/>
          <p14:tracePt t="61388" x="4268788" y="2108200"/>
          <p14:tracePt t="61558" x="4268788" y="2116138"/>
          <p14:tracePt t="61588" x="4286250" y="2152650"/>
          <p14:tracePt t="61621" x="4295775" y="2206625"/>
          <p14:tracePt t="61655" x="4303713" y="2259013"/>
          <p14:tracePt t="61688" x="4322763" y="2268538"/>
          <p14:tracePt t="61721" x="4367213" y="2268538"/>
          <p14:tracePt t="61745" x="4419600" y="2268538"/>
          <p14:tracePt t="61778" x="4510088" y="2278063"/>
          <p14:tracePt t="61809" x="4572000" y="2278063"/>
          <p14:tracePt t="61838" x="4643438" y="2278063"/>
          <p14:tracePt t="61856" x="4705350" y="2278063"/>
          <p14:tracePt t="61889" x="4724400" y="2278063"/>
          <p14:tracePt t="61921" x="4741863" y="2268538"/>
          <p14:tracePt t="61955" x="4759325" y="2251075"/>
          <p14:tracePt t="61988" x="4795838" y="2224088"/>
          <p14:tracePt t="62012" x="4803775" y="2197100"/>
          <p14:tracePt t="62042" x="4813300" y="2116138"/>
          <p14:tracePt t="62075" x="4813300" y="2027238"/>
          <p14:tracePt t="62105" x="4795838" y="1884363"/>
          <p14:tracePt t="62138" x="4786313" y="1795463"/>
          <p14:tracePt t="62171" x="4751388" y="1758950"/>
          <p14:tracePt t="62205" x="4724400" y="1751013"/>
          <p14:tracePt t="62238" x="4687888" y="1751013"/>
          <p14:tracePt t="62262" x="4670425" y="1751013"/>
          <p14:tracePt t="62292" x="4608513" y="1751013"/>
          <p14:tracePt t="62325" x="4446588" y="1741488"/>
          <p14:tracePt t="62339" x="4402138" y="1724025"/>
          <p14:tracePt t="62356" x="4340225" y="1724025"/>
          <p14:tracePt t="62388" x="4303713" y="1724025"/>
          <p14:tracePt t="62421" x="4286250" y="1724025"/>
          <p14:tracePt t="62455" x="4224338" y="1731963"/>
          <p14:tracePt t="62488" x="4143375" y="1741488"/>
          <p14:tracePt t="62527" x="4133850" y="1741488"/>
          <p14:tracePt t="62575" x="4116388" y="1751013"/>
          <p14:tracePt t="62605" x="4089400" y="1751013"/>
          <p14:tracePt t="62655" x="4081463" y="1776413"/>
          <p14:tracePt t="62688" x="4071938" y="1822450"/>
          <p14:tracePt t="62721" x="4062413" y="1849438"/>
          <p14:tracePt t="62763" x="4054475" y="1884363"/>
          <p14:tracePt t="62792" x="4054475" y="1911350"/>
          <p14:tracePt t="62825" x="4054475" y="1973263"/>
          <p14:tracePt t="62855" x="4054475" y="2000250"/>
          <p14:tracePt t="62938" x="4062413" y="2017713"/>
          <p14:tracePt t="62972" x="4062413" y="2081213"/>
          <p14:tracePt t="62996" x="4062413" y="2108200"/>
          <p14:tracePt t="63026" x="4071938" y="2135188"/>
          <p14:tracePt t="63058" x="4108450" y="2152650"/>
          <p14:tracePt t="63091" x="4133850" y="2187575"/>
          <p14:tracePt t="63121" x="4152900" y="2206625"/>
          <p14:tracePt t="63155" x="4170363" y="2214563"/>
          <p14:tracePt t="63188" x="4205288" y="2214563"/>
          <p14:tracePt t="63222" x="4303713" y="2232025"/>
          <p14:tracePt t="63245" x="4367213" y="2241550"/>
          <p14:tracePt t="63279" x="4402138" y="2241550"/>
          <p14:tracePt t="63309" x="4438650" y="2241550"/>
          <p14:tracePt t="63338" x="4491038" y="2232025"/>
          <p14:tracePt t="63356" x="4527550" y="2232025"/>
          <p14:tracePt t="63388" x="4598988" y="2232025"/>
          <p14:tracePt t="63422" x="4679950" y="2206625"/>
          <p14:tracePt t="63455" x="4732338" y="2116138"/>
          <p14:tracePt t="63479" x="4768850" y="2089150"/>
          <p14:tracePt t="63528" x="4776788" y="2089150"/>
          <p14:tracePt t="63575" x="4786313" y="2044700"/>
          <p14:tracePt t="63605" x="4786313" y="2000250"/>
          <p14:tracePt t="63638" x="4786313" y="1965325"/>
          <p14:tracePt t="63672" x="4768850" y="1946275"/>
          <p14:tracePt t="63705" x="4724400" y="1901825"/>
          <p14:tracePt t="63738" x="4697413" y="1857375"/>
          <p14:tracePt t="63778" x="4660900" y="1839913"/>
          <p14:tracePt t="63809" x="4633913" y="1839913"/>
          <p14:tracePt t="63839" x="4589463" y="1839913"/>
          <p14:tracePt t="63856" x="4562475" y="1839913"/>
          <p14:tracePt t="63889" x="4537075" y="1839913"/>
          <p14:tracePt t="63921" x="4518025" y="1822450"/>
          <p14:tracePt t="63955" x="4456113" y="1822450"/>
          <p14:tracePt t="63988" x="4394200" y="1830388"/>
          <p14:tracePt t="64012" x="4367213" y="1839913"/>
          <p14:tracePt t="64042" x="4330700" y="1849438"/>
          <p14:tracePt t="64075" x="4295775" y="1849438"/>
          <p14:tracePt t="64105" x="4259263" y="1849438"/>
          <p14:tracePt t="64138" x="4241800" y="1849438"/>
          <p14:tracePt t="64172" x="4205288" y="1857375"/>
          <p14:tracePt t="64205" x="4197350" y="1866900"/>
          <p14:tracePt t="64229" x="4179888" y="1901825"/>
          <p14:tracePt t="64262" x="4143375" y="1928813"/>
          <p14:tracePt t="64292" x="4125913" y="1955800"/>
          <p14:tracePt t="64325" x="4125913" y="1973263"/>
          <p14:tracePt t="64355" x="4125913" y="1982788"/>
          <p14:tracePt t="64388" x="4125913" y="2000250"/>
          <p14:tracePt t="64422" x="4116388" y="2000250"/>
          <p14:tracePt t="64455" x="4116388" y="2036763"/>
          <p14:tracePt t="64488" x="4116388" y="2071688"/>
          <p14:tracePt t="64512" x="4125913" y="2108200"/>
          <p14:tracePt t="64543" x="4152900" y="2179638"/>
          <p14:tracePt t="64575" x="4170363" y="2232025"/>
          <p14:tracePt t="64605" x="4187825" y="2259013"/>
          <p14:tracePt t="64638" x="4205288" y="2268538"/>
          <p14:tracePt t="64672" x="4214813" y="2278063"/>
          <p14:tracePt t="64705" x="4224338" y="2278063"/>
          <p14:tracePt t="64729" x="4232275" y="2278063"/>
          <p14:tracePt t="64762" x="4340225" y="2295525"/>
          <p14:tracePt t="64793" x="4419600" y="2303463"/>
          <p14:tracePt t="64825" x="4510088" y="2303463"/>
          <p14:tracePt t="64855" x="4581525" y="2303463"/>
          <p14:tracePt t="64889" x="4625975" y="2303463"/>
          <p14:tracePt t="64922" x="4679950" y="2286000"/>
          <p14:tracePt t="64955" x="4759325" y="2278063"/>
          <p14:tracePt t="64988" x="4803775" y="2259013"/>
          <p14:tracePt t="65012" x="4822825" y="2251075"/>
          <p14:tracePt t="65042" x="4840288" y="2251075"/>
          <p14:tracePt t="65075" x="4884738" y="2232025"/>
          <p14:tracePt t="65105" x="4921250" y="2224088"/>
          <p14:tracePt t="65138" x="4956175" y="2214563"/>
          <p14:tracePt t="65172" x="4965700" y="2197100"/>
          <p14:tracePt t="65205" x="4973638" y="2179638"/>
          <p14:tracePt t="65239" x="4973638" y="2152650"/>
          <p14:tracePt t="65262" x="4973638" y="2143125"/>
          <p14:tracePt t="65293" x="4973638" y="2116138"/>
          <p14:tracePt t="65325" x="4983163" y="2108200"/>
          <p14:tracePt t="65472" x="4983163" y="2089150"/>
          <p14:tracePt t="65528" x="4983163" y="2063750"/>
          <p14:tracePt t="65559" x="4983163" y="2044700"/>
          <p14:tracePt t="66325" x="4983163" y="2036763"/>
          <p14:tracePt t="66795" x="4983163" y="2009775"/>
          <p14:tracePt t="66842" x="4983163" y="2000250"/>
          <p14:tracePt t="67089" x="4973638" y="1992313"/>
          <p14:tracePt t="68189" x="4965700" y="1992313"/>
          <p14:tracePt t="68512" x="4946650" y="1992313"/>
          <p14:tracePt t="68575" x="4921250" y="1992313"/>
          <p14:tracePt t="68606" x="4911725" y="1992313"/>
          <p14:tracePt t="68672" x="4902200" y="1982788"/>
          <p14:tracePt t="71223" x="4884738" y="1982788"/>
          <p14:tracePt t="71279" x="4857750" y="1982788"/>
          <p14:tracePt t="71310" x="4830763" y="1965325"/>
          <p14:tracePt t="71343" x="4714875" y="1965325"/>
          <p14:tracePt t="71357" x="4660900" y="1965325"/>
          <p14:tracePt t="71389" x="4589463" y="2036763"/>
          <p14:tracePt t="71422" x="4483100" y="2232025"/>
          <p14:tracePt t="71456" x="4446588" y="2286000"/>
          <p14:tracePt t="71489" x="4429125" y="2312988"/>
          <p14:tracePt t="71559" x="4402138" y="2357438"/>
          <p14:tracePt t="71592" x="4394200" y="2366963"/>
          <p14:tracePt t="71778" x="4384675" y="2366963"/>
          <p14:tracePt t="71810" x="4375150" y="2330450"/>
          <p14:tracePt t="71843" x="4348163" y="2286000"/>
          <p14:tracePt t="71857" x="4340225" y="2268538"/>
          <p14:tracePt t="71890" x="4330700" y="2251075"/>
          <p14:tracePt t="71923" x="4322763" y="2232025"/>
          <p14:tracePt t="71973" x="4313238" y="2206625"/>
          <p14:tracePt t="72156" x="4303713" y="2187575"/>
          <p14:tracePt t="72206" x="4303713" y="2179638"/>
          <p14:tracePt t="72279" x="4295775" y="2160588"/>
          <p14:tracePt t="72373" x="4295775" y="2152650"/>
          <p14:tracePt t="72472" x="4295775" y="2135188"/>
          <p14:tracePt t="72529" x="4295775" y="2116138"/>
          <p14:tracePt t="72639" x="4276725" y="2089150"/>
          <p14:tracePt t="72706" x="4268788" y="2089150"/>
          <p14:tracePt t="73173" x="4303713" y="2098675"/>
          <p14:tracePt t="73240" x="4322763" y="2098675"/>
          <p14:tracePt t="73279" x="4330700" y="2098675"/>
          <p14:tracePt t="73310" x="4367213" y="2098675"/>
          <p14:tracePt t="73343" x="4394200" y="2098675"/>
          <p14:tracePt t="73373" x="4429125" y="2098675"/>
          <p14:tracePt t="73826" x="4429125" y="2108200"/>
          <p14:tracePt t="73923" x="4429125" y="2152650"/>
          <p14:tracePt t="73973" x="4429125" y="2160588"/>
          <p14:tracePt t="75923" x="4429125" y="2135188"/>
          <p14:tracePt t="77140" x="4411663" y="2143125"/>
          <p14:tracePt t="77174" x="4394200" y="2170113"/>
          <p14:tracePt t="77207" x="4384675" y="2170113"/>
          <p14:tracePt t="77256" x="4367213" y="2179638"/>
          <p14:tracePt t="77296" x="4340225" y="2179638"/>
          <p14:tracePt t="77357" x="4330700" y="2187575"/>
          <p14:tracePt t="77490" x="4322763" y="2187575"/>
          <p14:tracePt t="77530" x="4295775" y="2179638"/>
          <p14:tracePt t="77673" x="4276725" y="2170113"/>
          <p14:tracePt t="77707" x="4268788" y="2170113"/>
          <p14:tracePt t="77810" x="4251325" y="2135188"/>
          <p14:tracePt t="77843" x="4241800" y="2089150"/>
          <p14:tracePt t="77873" x="4241800" y="2054225"/>
          <p14:tracePt t="77907" x="4232275" y="2054225"/>
          <p14:tracePt t="77957" x="4232275" y="2044700"/>
          <p14:tracePt t="77990" x="4232275" y="2036763"/>
          <p14:tracePt t="78107" x="4232275" y="2071688"/>
          <p14:tracePt t="78140" x="4241800" y="2098675"/>
          <p14:tracePt t="78173" x="4259263" y="2125663"/>
          <p14:tracePt t="78207" x="4340225" y="2160588"/>
          <p14:tracePt t="78232" x="4367213" y="2170113"/>
          <p14:tracePt t="78264" x="4438650" y="2187575"/>
          <p14:tracePt t="78294" x="4527550" y="2135188"/>
          <p14:tracePt t="78326" x="4616450" y="2027238"/>
          <p14:tracePt t="78357" x="4633913" y="2017713"/>
          <p14:tracePt t="78457" x="4633913" y="2009775"/>
          <p14:tracePt t="78490" x="4633913" y="2000250"/>
          <p14:tracePt t="78640" x="4633913" y="2044700"/>
          <p14:tracePt t="78673" x="4625975" y="2098675"/>
          <p14:tracePt t="78707" x="4598988" y="2143125"/>
          <p14:tracePt t="78740" x="4562475" y="2152650"/>
          <p14:tracePt t="78781" x="4527550" y="2152650"/>
          <p14:tracePt t="78811" x="4465638" y="2160588"/>
          <p14:tracePt t="78843" x="4411663" y="2179638"/>
          <p14:tracePt t="78873" x="4375150" y="2197100"/>
          <p14:tracePt t="78973" x="4367213" y="2197100"/>
          <p14:tracePt t="79094" x="4367213" y="2206625"/>
          <p14:tracePt t="79123" x="4384675" y="2214563"/>
          <p14:tracePt t="79157" x="4402138" y="2224088"/>
          <p14:tracePt t="79190" x="4446588" y="2232025"/>
          <p14:tracePt t="79223" x="4465638" y="2241550"/>
          <p14:tracePt t="79263" x="4491038" y="2251075"/>
          <p14:tracePt t="79297" x="4500563" y="2251075"/>
          <p14:tracePt t="79344" x="4518025" y="2268538"/>
          <p14:tracePt t="79374" x="4518025" y="2278063"/>
          <p14:tracePt t="79391" x="4545013" y="2286000"/>
          <p14:tracePt t="79423" x="4589463" y="2312988"/>
          <p14:tracePt t="79457" x="4608513" y="2330450"/>
          <p14:tracePt t="79490" x="4643438" y="2357438"/>
          <p14:tracePt t="79514" x="4660900" y="2366963"/>
          <p14:tracePt t="79740" x="4660900" y="2339975"/>
          <p14:tracePt t="79860" x="4670425" y="2339975"/>
          <p14:tracePt t="81957" x="4670425" y="2330450"/>
          <p14:tracePt t="84458" x="4581525" y="2428875"/>
          <p14:tracePt t="84491" x="4510088" y="2589213"/>
          <p14:tracePt t="84515" x="4152900" y="2813050"/>
          <p14:tracePt t="84548" x="3232150" y="3054350"/>
          <p14:tracePt t="84578" x="2170113" y="3206750"/>
          <p14:tracePt t="84611" x="536575" y="3589338"/>
          <p14:tracePt t="84641" x="0" y="3643313"/>
          <p14:tracePt t="84674" x="0" y="3571875"/>
          <p14:tracePt t="84707" x="0" y="3402013"/>
          <p14:tracePt t="84741" x="0" y="3357563"/>
          <p14:tracePt t="84861" x="125413" y="3322638"/>
          <p14:tracePt t="84892" x="214313" y="3295650"/>
          <p14:tracePt t="84924" x="393700" y="3214688"/>
          <p14:tracePt t="84958" x="465138" y="3170238"/>
          <p14:tracePt t="84991" x="500063" y="3116263"/>
          <p14:tracePt t="85024" x="561975" y="2884488"/>
          <p14:tracePt t="85048" x="588963" y="2768600"/>
          <p14:tracePt t="85078" x="608013" y="2751138"/>
          <p14:tracePt t="85124" x="625475" y="2706688"/>
          <p14:tracePt t="85158" x="660400" y="2652713"/>
          <p14:tracePt t="85191" x="696913" y="2625725"/>
          <p14:tracePt t="85224" x="714375" y="2616200"/>
          <p14:tracePt t="85258" x="795338" y="2616200"/>
          <p14:tracePt t="85281" x="857250" y="2616200"/>
          <p14:tracePt t="85312" x="946150" y="2616200"/>
          <p14:tracePt t="85345" x="1196975" y="2616200"/>
          <p14:tracePt t="85358" x="1223963" y="2616200"/>
          <p14:tracePt t="85375" x="1312863" y="2589213"/>
          <p14:tracePt t="85408" x="1598613" y="2571750"/>
          <p14:tracePt t="85441" x="1795463" y="2571750"/>
          <p14:tracePt t="85474" x="2098675" y="2544763"/>
          <p14:tracePt t="85508" x="2357438" y="2482850"/>
          <p14:tracePt t="85531" x="2455863" y="2473325"/>
          <p14:tracePt t="85562" x="2554288" y="2446338"/>
          <p14:tracePt t="85594" x="2571750" y="2438400"/>
          <p14:tracePt t="87425" x="2581275" y="2438400"/>
          <p14:tracePt t="87475" x="2562225" y="2465388"/>
          <p14:tracePt t="87508" x="2500313" y="2544763"/>
          <p14:tracePt t="87532" x="2384425" y="2608263"/>
          <p14:tracePt t="87562" x="2133600" y="2652713"/>
          <p14:tracePt t="87595" x="1731963" y="2706688"/>
          <p14:tracePt t="87625" x="1517650" y="2706688"/>
          <p14:tracePt t="87658" x="1322388" y="2714625"/>
          <p14:tracePt t="87691" x="1160463" y="2714625"/>
          <p14:tracePt t="87725" x="1062038" y="2714625"/>
          <p14:tracePt t="87749" x="1027113" y="2706688"/>
          <p14:tracePt t="87784" x="1000125" y="2706688"/>
          <p14:tracePt t="88095" x="946150" y="2687638"/>
          <p14:tracePt t="88125" x="911225" y="2670175"/>
          <p14:tracePt t="88158" x="893763" y="2660650"/>
          <p14:tracePt t="88508" x="901700" y="2660650"/>
          <p14:tracePt t="88564" x="911225" y="2660650"/>
          <p14:tracePt t="88628" x="919163" y="2660650"/>
          <p14:tracePt t="88742" x="946150" y="2697163"/>
          <p14:tracePt t="88781" x="946150" y="2706688"/>
          <p14:tracePt t="88828" x="946150" y="2714625"/>
          <p14:tracePt t="89025" x="919163" y="2679700"/>
          <p14:tracePt t="89048" x="919163" y="2652713"/>
          <p14:tracePt t="89079" x="901700" y="2643188"/>
          <p14:tracePt t="89111" x="884238" y="2643188"/>
          <p14:tracePt t="89192" x="857250" y="2635250"/>
          <p14:tracePt t="89225" x="857250" y="2616200"/>
          <p14:tracePt t="89361" x="839788" y="2625725"/>
          <p14:tracePt t="89392" x="839788" y="2635250"/>
          <p14:tracePt t="89425" x="839788" y="2643188"/>
          <p14:tracePt t="89458" x="839788" y="2652713"/>
          <p14:tracePt t="89517" x="847725" y="2660650"/>
          <p14:tracePt t="89549" x="893763" y="2670175"/>
          <p14:tracePt t="89579" x="901700" y="2670175"/>
          <p14:tracePt t="89625" x="919163" y="2679700"/>
          <p14:tracePt t="89725" x="919163" y="2652713"/>
          <p14:tracePt t="89781" x="919163" y="2643188"/>
          <p14:tracePt t="89815" x="919163" y="2635250"/>
          <p14:tracePt t="89846" x="919163" y="2616200"/>
          <p14:tracePt t="89875" x="911225" y="2608263"/>
          <p14:tracePt t="90032" x="911225" y="2598738"/>
          <p14:tracePt t="90125" x="901700" y="2598738"/>
          <p14:tracePt t="90192" x="919163" y="2608263"/>
          <p14:tracePt t="90225" x="955675" y="2635250"/>
          <p14:tracePt t="90258" x="1009650" y="2652713"/>
          <p14:tracePt t="90283" x="1009650" y="2660650"/>
          <p14:tracePt t="90458" x="1017588" y="2660650"/>
          <p14:tracePt t="91992" x="1000125" y="2635250"/>
          <p14:tracePt t="92315" x="1054100" y="2635250"/>
          <p14:tracePt t="92346" x="1089025" y="2635250"/>
          <p14:tracePt t="92359" x="1125538" y="2635250"/>
          <p14:tracePt t="92392" x="1330325" y="2643188"/>
          <p14:tracePt t="92425" x="1500188" y="2679700"/>
          <p14:tracePt t="92458" x="1544638" y="2679700"/>
          <p14:tracePt t="92565" x="1554163" y="2679700"/>
          <p14:tracePt t="92596" x="1724025" y="2697163"/>
          <p14:tracePt t="92625" x="1911350" y="2697163"/>
          <p14:tracePt t="92659" x="2170113" y="2697163"/>
          <p14:tracePt t="92692" x="2322513" y="2706688"/>
          <p14:tracePt t="92725" x="2419350" y="2706688"/>
          <p14:tracePt t="92759" x="2517775" y="2724150"/>
          <p14:tracePt t="92782" x="2554288" y="2724150"/>
          <p14:tracePt t="92862" x="2554288" y="2714625"/>
          <p14:tracePt t="92892" x="2554288" y="2635250"/>
          <p14:tracePt t="92925" x="2554288" y="2509838"/>
          <p14:tracePt t="92959" x="2500313" y="2411413"/>
          <p14:tracePt t="92992" x="2446338" y="2357438"/>
          <p14:tracePt t="93025" x="2401888" y="2339975"/>
          <p14:tracePt t="93049" x="2374900" y="2330450"/>
          <p14:tracePt t="93079" x="2339975" y="2322513"/>
          <p14:tracePt t="93113" x="2286000" y="2322513"/>
          <p14:tracePt t="93142" x="2089150" y="2393950"/>
          <p14:tracePt t="93175" x="1919288" y="2428875"/>
          <p14:tracePt t="93209" x="1839913" y="2438400"/>
          <p14:tracePt t="93242" x="1812925" y="2438400"/>
          <p14:tracePt t="93266" x="1768475" y="2438400"/>
          <p14:tracePt t="93299" x="1741488" y="2438400"/>
          <p14:tracePt t="93329" x="1697038" y="2438400"/>
          <p14:tracePt t="93362" x="1598613" y="2428875"/>
          <p14:tracePt t="93392" x="1527175" y="2401888"/>
          <p14:tracePt t="93425" x="1419225" y="2401888"/>
          <p14:tracePt t="93459" x="1312863" y="2401888"/>
          <p14:tracePt t="93492" x="1268413" y="2401888"/>
          <p14:tracePt t="93516" x="1258888" y="2401888"/>
          <p14:tracePt t="93579" x="1214438" y="2411413"/>
          <p14:tracePt t="93612" x="1187450" y="2411413"/>
          <p14:tracePt t="93675" x="1179513" y="2411413"/>
          <p14:tracePt t="93709" x="1179513" y="2420938"/>
          <p14:tracePt t="93759" x="1169988" y="2455863"/>
          <p14:tracePt t="93783" x="1179513" y="2517775"/>
          <p14:tracePt t="93813" x="1204913" y="2589213"/>
          <p14:tracePt t="93845" x="1204913" y="2598738"/>
          <p14:tracePt t="93863" x="1204913" y="2616200"/>
          <p14:tracePt t="94025" x="1241425" y="2625725"/>
          <p14:tracePt t="94049" x="1285875" y="2625725"/>
          <p14:tracePt t="94096" x="1285875" y="2635250"/>
          <p14:tracePt t="94142" x="1339850" y="2635250"/>
          <p14:tracePt t="94176" x="1393825" y="2635250"/>
          <p14:tracePt t="94209" x="1465263" y="2643188"/>
          <p14:tracePt t="94242" x="1562100" y="2643188"/>
          <p14:tracePt t="94275" x="1616075" y="2643188"/>
          <p14:tracePt t="94299" x="1643063" y="2643188"/>
          <p14:tracePt t="94329" x="1724025" y="2643188"/>
          <p14:tracePt t="94362" x="1803400" y="2643188"/>
          <p14:tracePt t="94376" x="1874838" y="2643188"/>
          <p14:tracePt t="94409" x="1955800" y="2643188"/>
          <p14:tracePt t="94442" x="2044700" y="2652713"/>
          <p14:tracePt t="94492" x="2054225" y="2652713"/>
          <p14:tracePt t="94532" x="2071688" y="2652713"/>
          <p14:tracePt t="94566" x="2152650" y="2670175"/>
          <p14:tracePt t="94596" x="2170113" y="2670175"/>
          <p14:tracePt t="94626" x="2214563" y="2670175"/>
          <p14:tracePt t="94659" x="2276475" y="2670175"/>
          <p14:tracePt t="94692" x="2411413" y="2660650"/>
          <p14:tracePt t="94726" x="2517775" y="2660650"/>
          <p14:tracePt t="94759" x="2562225" y="2652713"/>
          <p14:tracePt t="94798" x="2598738" y="2652713"/>
          <p14:tracePt t="94829" x="2608263" y="2643188"/>
          <p14:tracePt t="94862" x="2616200" y="2635250"/>
          <p14:tracePt t="94893" x="2616200" y="2589213"/>
          <p14:tracePt t="94926" x="2589213" y="2544763"/>
          <p14:tracePt t="94959" x="2544763" y="2492375"/>
          <p14:tracePt t="94992" x="2482850" y="2455863"/>
          <p14:tracePt t="95026" x="2401888" y="2428875"/>
          <p14:tracePt t="95049" x="2384425" y="2411413"/>
          <p14:tracePt t="95079" x="2366963" y="2393950"/>
          <p14:tracePt t="95112" x="2347913" y="2384425"/>
          <p14:tracePt t="95142" x="2276475" y="2384425"/>
          <p14:tracePt t="95176" x="2214563" y="2384425"/>
          <p14:tracePt t="95209" x="2143125" y="2384425"/>
          <p14:tracePt t="95242" x="2071688" y="2384425"/>
          <p14:tracePt t="95275" x="2017713" y="2384425"/>
          <p14:tracePt t="95299" x="2000250" y="2384425"/>
          <p14:tracePt t="95329" x="1946275" y="2384425"/>
          <p14:tracePt t="95362" x="1884363" y="2401888"/>
          <p14:tracePt t="95392" x="1866900" y="2411413"/>
          <p14:tracePt t="95426" x="1847850" y="2420938"/>
          <p14:tracePt t="95492" x="1785938" y="2420938"/>
          <p14:tracePt t="95526" x="1714500" y="2420938"/>
          <p14:tracePt t="95549" x="1652588" y="2428875"/>
          <p14:tracePt t="95579" x="1589088" y="2428875"/>
          <p14:tracePt t="95612" x="1536700" y="2428875"/>
          <p14:tracePt t="95642" x="1509713" y="2428875"/>
          <p14:tracePt t="95692" x="1482725" y="2428875"/>
          <p14:tracePt t="95726" x="1455738" y="2428875"/>
          <p14:tracePt t="95759" x="1411288" y="2428875"/>
          <p14:tracePt t="95783" x="1347788" y="2420938"/>
          <p14:tracePt t="95816" x="1303338" y="2420938"/>
          <p14:tracePt t="95862" x="1285875" y="2420938"/>
          <p14:tracePt t="95909" x="1152525" y="2482850"/>
          <p14:tracePt t="95942" x="1098550" y="2492375"/>
          <p14:tracePt t="96082" x="1116013" y="2536825"/>
          <p14:tracePt t="96113" x="1133475" y="2544763"/>
          <p14:tracePt t="96142" x="1169988" y="2563813"/>
          <p14:tracePt t="96176" x="1179513" y="2598738"/>
          <p14:tracePt t="96209" x="1196975" y="2608263"/>
          <p14:tracePt t="96242" x="1204913" y="2616200"/>
          <p14:tracePt t="96266" x="1204913" y="2625725"/>
          <p14:tracePt t="96300" x="1204913" y="2643188"/>
          <p14:tracePt t="96346" x="1204913" y="2670175"/>
          <p14:tracePt t="96426" x="1204913" y="2697163"/>
          <p14:tracePt t="96476" x="1204913" y="2714625"/>
          <p14:tracePt t="96509" x="1204913" y="2778125"/>
          <p14:tracePt t="96533" x="1204913" y="2813050"/>
          <p14:tracePt t="96563" x="1204913" y="2840038"/>
          <p14:tracePt t="96613" x="1223963" y="2867025"/>
          <p14:tracePt t="96642" x="1268413" y="2901950"/>
          <p14:tracePt t="96815" x="1268413" y="2894013"/>
          <p14:tracePt t="96846" x="1231900" y="2867025"/>
          <p14:tracePt t="96863" x="1223963" y="2840038"/>
          <p14:tracePt t="96893" x="1204913" y="2786063"/>
          <p14:tracePt t="96926" x="1204913" y="2778125"/>
          <p14:tracePt t="97026" x="1187450" y="2751138"/>
          <p14:tracePt t="97049" x="1179513" y="2741613"/>
          <p14:tracePt t="97159" x="1179513" y="2768600"/>
          <p14:tracePt t="97192" x="1179513" y="2795588"/>
          <p14:tracePt t="97242" x="1179513" y="2803525"/>
          <p14:tracePt t="97275" x="1179513" y="2822575"/>
          <p14:tracePt t="97346" x="1179513" y="2830513"/>
          <p14:tracePt t="97364" x="1196975" y="2849563"/>
          <p14:tracePt t="97459" x="1214438" y="2857500"/>
          <p14:tracePt t="97492" x="1214438" y="2874963"/>
          <p14:tracePt t="97542" x="1214438" y="2901950"/>
          <p14:tracePt t="97566" x="1214438" y="2911475"/>
          <p14:tracePt t="97659" x="1223963" y="2901950"/>
          <p14:tracePt t="97692" x="1223963" y="2849563"/>
          <p14:tracePt t="97726" x="1223963" y="2840038"/>
          <p14:tracePt t="97776" x="1231900" y="2822575"/>
          <p14:tracePt t="97816" x="1231900" y="2786063"/>
          <p14:tracePt t="97846" x="1250950" y="2778125"/>
          <p14:tracePt t="98042" x="1250950" y="2822575"/>
          <p14:tracePt t="98067" x="1250950" y="2884488"/>
          <p14:tracePt t="98097" x="1258888" y="2928938"/>
          <p14:tracePt t="98129" x="1258888" y="2965450"/>
          <p14:tracePt t="98159" x="1276350" y="2973388"/>
          <p14:tracePt t="98209" x="1303338" y="3000375"/>
          <p14:tracePt t="98243" x="1330325" y="3036888"/>
          <p14:tracePt t="98267" x="1347788" y="3044825"/>
          <p14:tracePt t="98300" x="1401763" y="3044825"/>
          <p14:tracePt t="98330" x="1473200" y="3027363"/>
          <p14:tracePt t="98363" x="1500188" y="3017838"/>
          <p14:tracePt t="98409" x="1509713" y="3017838"/>
          <p14:tracePt t="98443" x="1536700" y="3017838"/>
          <p14:tracePt t="98476" x="1562100" y="3017838"/>
          <p14:tracePt t="98526" x="1581150" y="3017838"/>
          <p14:tracePt t="98566" x="1589088" y="3017838"/>
          <p14:tracePt t="98693" x="1598613" y="3017838"/>
          <p14:tracePt t="98926" x="1670050" y="3009900"/>
          <p14:tracePt t="98959" x="1704975" y="3000375"/>
          <p14:tracePt t="99043" x="1643063" y="3089275"/>
          <p14:tracePt t="99067" x="1625600" y="3179763"/>
          <p14:tracePt t="99097" x="1616075" y="3206750"/>
          <p14:tracePt t="99409" x="1608138" y="3098800"/>
          <p14:tracePt t="99443" x="1571625" y="3044825"/>
          <p14:tracePt t="99476" x="1527175" y="2965450"/>
          <p14:tracePt t="99509" x="1490663" y="2857500"/>
          <p14:tracePt t="99533" x="1438275" y="2724150"/>
          <p14:tracePt t="99550" x="1428750" y="2687638"/>
          <p14:tracePt t="99580" x="1419225" y="2652713"/>
          <p14:tracePt t="99613" x="1411288" y="2625725"/>
          <p14:tracePt t="99643" x="1384300" y="2589213"/>
          <p14:tracePt t="99676" x="1357313" y="2554288"/>
          <p14:tracePt t="99709" x="1347788" y="2544763"/>
          <p14:tracePt t="99743" x="1339850" y="2536825"/>
          <p14:tracePt t="99776" x="1303338" y="2527300"/>
          <p14:tracePt t="99816" x="1276350" y="2527300"/>
          <p14:tracePt t="99847" x="1214438" y="2536825"/>
          <p14:tracePt t="99864" x="1204913" y="2536825"/>
          <p14:tracePt t="99926" x="1204913" y="2598738"/>
          <p14:tracePt t="99960" x="1196975" y="2697163"/>
          <p14:tracePt t="99993" x="1223963" y="2714625"/>
          <p14:tracePt t="100026" x="1250950" y="2714625"/>
          <p14:tracePt t="100050" x="1268413" y="2714625"/>
          <p14:tracePt t="100080" x="1295400" y="2697163"/>
          <p14:tracePt t="100113" x="1330325" y="2697163"/>
          <p14:tracePt t="100143" x="1401763" y="2706688"/>
          <p14:tracePt t="100176" x="1438275" y="2706688"/>
          <p14:tracePt t="100226" x="1536700" y="2706688"/>
          <p14:tracePt t="100260" x="1616075" y="2687638"/>
          <p14:tracePt t="100283" x="1660525" y="2670175"/>
          <p14:tracePt t="100316" x="1731963" y="2660650"/>
          <p14:tracePt t="100347" x="1776413" y="2652713"/>
          <p14:tracePt t="100364" x="1839913" y="2635250"/>
          <p14:tracePt t="100393" x="1965325" y="2608263"/>
          <p14:tracePt t="100426" x="2054225" y="2589213"/>
          <p14:tracePt t="100459" x="2089150" y="2589213"/>
          <p14:tracePt t="100493" x="2143125" y="2589213"/>
          <p14:tracePt t="100526" x="2214563" y="2589213"/>
          <p14:tracePt t="100550" x="2251075" y="2581275"/>
          <p14:tracePt t="100581" x="2268538" y="2581275"/>
          <p14:tracePt t="100613" x="2286000" y="2581275"/>
          <p14:tracePt t="100643" x="2303463" y="2589213"/>
          <p14:tracePt t="100676" x="2322513" y="2589213"/>
          <p14:tracePt t="100709" x="2339975" y="2589213"/>
          <p14:tracePt t="100743" x="2357438" y="2598738"/>
          <p14:tracePt t="100776" x="2374900" y="2598738"/>
          <p14:tracePt t="100816" x="2419350" y="2608263"/>
          <p14:tracePt t="100894" x="2490788" y="2517775"/>
          <p14:tracePt t="100926" x="2517775" y="2446338"/>
          <p14:tracePt t="100960" x="2517775" y="2401888"/>
          <p14:tracePt t="100993" x="2509838" y="2384425"/>
          <p14:tracePt t="101026" x="2473325" y="2366963"/>
          <p14:tracePt t="101050" x="2446338" y="2349500"/>
          <p14:tracePt t="101083" x="2384425" y="2312988"/>
          <p14:tracePt t="101113" x="2232025" y="2312988"/>
          <p14:tracePt t="101143" x="2187575" y="2312988"/>
          <p14:tracePt t="101176" x="2125663" y="2312988"/>
          <p14:tracePt t="101210" x="2089150" y="2312988"/>
          <p14:tracePt t="101243" x="2009775" y="2312988"/>
          <p14:tracePt t="101284" x="2000250" y="2312988"/>
          <p14:tracePt t="101317" x="1990725" y="2312988"/>
          <p14:tracePt t="101347" x="1965325" y="2312988"/>
          <p14:tracePt t="101364" x="1928813" y="2312988"/>
          <p14:tracePt t="101393" x="1911350" y="2312988"/>
          <p14:tracePt t="101426" x="1830388" y="2330450"/>
          <p14:tracePt t="101460" x="1803400" y="2330450"/>
          <p14:tracePt t="101493" x="1776413" y="2330450"/>
          <p14:tracePt t="101518" x="1731963" y="2330450"/>
          <p14:tracePt t="101550" x="1697038" y="2330450"/>
          <p14:tracePt t="101583" x="1633538" y="2330450"/>
          <p14:tracePt t="101614" x="1589088" y="2330450"/>
          <p14:tracePt t="101643" x="1562100" y="2312988"/>
          <p14:tracePt t="101676" x="1517650" y="2330450"/>
          <p14:tracePt t="101710" x="1465263" y="2357438"/>
          <p14:tracePt t="101743" x="1428750" y="2357438"/>
          <p14:tracePt t="101793" x="1357313" y="2349500"/>
          <p14:tracePt t="101817" x="1312863" y="2349500"/>
          <p14:tracePt t="101847" x="1285875" y="2349500"/>
          <p14:tracePt t="101864" x="1258888" y="2349500"/>
          <p14:tracePt t="101894" x="1223963" y="2384425"/>
          <p14:tracePt t="101926" x="1179513" y="2411413"/>
          <p14:tracePt t="101959" x="1169988" y="2420938"/>
          <p14:tracePt t="102043" x="1160463" y="2446338"/>
          <p14:tracePt t="102083" x="1152525" y="2473325"/>
          <p14:tracePt t="102114" x="1152525" y="2492375"/>
          <p14:tracePt t="102160" x="1169988" y="2536825"/>
          <p14:tracePt t="102193" x="1169988" y="2608263"/>
          <p14:tracePt t="102227" x="1179513" y="2670175"/>
          <p14:tracePt t="102260" x="1187450" y="2687638"/>
          <p14:tracePt t="102284" x="1196975" y="2697163"/>
          <p14:tracePt t="102317" x="1223963" y="2697163"/>
          <p14:tracePt t="102347" x="1258888" y="2706688"/>
          <p14:tracePt t="102364" x="1366838" y="2706688"/>
          <p14:tracePt t="102396" x="1455738" y="2724150"/>
          <p14:tracePt t="102427" x="1589088" y="2724150"/>
          <p14:tracePt t="102460" x="1874838" y="2697163"/>
          <p14:tracePt t="102493" x="1973263" y="2687638"/>
          <p14:tracePt t="102523" x="2054225" y="2687638"/>
          <p14:tracePt t="102550" x="2116138" y="2660650"/>
          <p14:tracePt t="102580" x="2125663" y="2652713"/>
          <p14:tracePt t="102630" x="2160588" y="2643188"/>
          <p14:tracePt t="102660" x="2251075" y="2589213"/>
          <p14:tracePt t="102693" x="2286000" y="2563813"/>
          <p14:tracePt t="102793" x="2357438" y="2544763"/>
          <p14:tracePt t="102817" x="2419350" y="2544763"/>
          <p14:tracePt t="102847" x="2517775" y="2527300"/>
          <p14:tracePt t="102864" x="2527300" y="2509838"/>
          <p14:tracePt t="102927" x="2544763" y="2500313"/>
          <p14:tracePt t="102960" x="2554288" y="2500313"/>
          <p14:tracePt t="103027" x="2608263" y="2527300"/>
          <p14:tracePt t="103050" x="2643188" y="2554288"/>
          <p14:tracePt t="103080" x="2687638" y="2608263"/>
          <p14:tracePt t="103113" x="2714625" y="2643188"/>
          <p14:tracePt t="103143" x="2732088" y="2660650"/>
          <p14:tracePt t="103176" x="2776538" y="2687638"/>
          <p14:tracePt t="103210" x="2822575" y="2724150"/>
          <p14:tracePt t="103243" x="2830513" y="2732088"/>
          <p14:tracePt t="103300" x="2840038" y="2751138"/>
          <p14:tracePt t="103333" x="2840038" y="2822575"/>
          <p14:tracePt t="103364" x="2813050" y="2894013"/>
          <p14:tracePt t="103393" x="2759075" y="2965450"/>
          <p14:tracePt t="103427" x="2643188" y="3054350"/>
          <p14:tracePt t="103460" x="2544763" y="3089275"/>
          <p14:tracePt t="103493" x="2473325" y="3108325"/>
          <p14:tracePt t="103527" x="2357438" y="3108325"/>
          <p14:tracePt t="103550" x="2259013" y="3108325"/>
          <p14:tracePt t="103581" x="2125663" y="3108325"/>
          <p14:tracePt t="103613" x="1990725" y="3108325"/>
          <p14:tracePt t="103643" x="1919288" y="3108325"/>
          <p14:tracePt t="103677" x="1866900" y="3108325"/>
          <p14:tracePt t="103710" x="1812925" y="3108325"/>
          <p14:tracePt t="103743" x="1751013" y="3108325"/>
          <p14:tracePt t="103776" x="1660525" y="3108325"/>
          <p14:tracePt t="103800" x="1616075" y="3116263"/>
          <p14:tracePt t="103830" x="1571625" y="3116263"/>
          <p14:tracePt t="103863" x="1554163" y="3081338"/>
          <p14:tracePt t="103894" x="1509713" y="3071813"/>
          <p14:tracePt t="103927" x="1419225" y="3071813"/>
          <p14:tracePt t="103960" x="1312863" y="3071813"/>
          <p14:tracePt t="103993" x="1250950" y="3063875"/>
          <p14:tracePt t="104027" x="1196975" y="3054350"/>
          <p14:tracePt t="104051" x="1160463" y="3054350"/>
          <p14:tracePt t="104080" x="1081088" y="3081338"/>
          <p14:tracePt t="104113" x="1000125" y="3081338"/>
          <p14:tracePt t="104143" x="946150" y="3081338"/>
          <p14:tracePt t="104176" x="928688" y="3071813"/>
          <p14:tracePt t="104210" x="884238" y="3071813"/>
          <p14:tracePt t="104243" x="785813" y="3044825"/>
          <p14:tracePt t="104277" x="758825" y="3036888"/>
          <p14:tracePt t="104316" x="723900" y="3009900"/>
          <p14:tracePt t="104348" x="696913" y="3000375"/>
          <p14:tracePt t="104365" x="696913" y="2982913"/>
          <p14:tracePt t="104410" x="679450" y="2965450"/>
          <p14:tracePt t="104443" x="652463" y="2938463"/>
          <p14:tracePt t="104493" x="652463" y="2901950"/>
          <p14:tracePt t="104527" x="652463" y="2803525"/>
          <p14:tracePt t="104566" x="652463" y="2778125"/>
          <p14:tracePt t="104643" x="652463" y="2759075"/>
          <p14:tracePt t="104677" x="669925" y="2741613"/>
          <p14:tracePt t="104710" x="679450" y="2741613"/>
          <p14:tracePt t="104743" x="687388" y="2732088"/>
          <p14:tracePt t="104777" x="714375" y="2724150"/>
          <p14:tracePt t="104817" x="714375" y="2706688"/>
          <p14:tracePt t="104863" x="723900" y="2706688"/>
          <p14:tracePt t="104894" x="731838" y="2697163"/>
          <p14:tracePt t="105050" x="758825" y="2697163"/>
          <p14:tracePt t="105081" x="812800" y="2697163"/>
          <p14:tracePt t="105113" x="884238" y="2679700"/>
          <p14:tracePt t="105144" x="965200" y="2660650"/>
          <p14:tracePt t="105177" x="1044575" y="2660650"/>
          <p14:tracePt t="105210" x="1098550" y="2652713"/>
          <p14:tracePt t="105243" x="1125538" y="2652713"/>
          <p14:tracePt t="105300" x="1133475" y="2652713"/>
          <p14:tracePt t="105363" x="1143000" y="2652713"/>
          <p14:tracePt t="105443" x="1160463" y="2652713"/>
          <p14:tracePt t="105493" x="1160463" y="2660650"/>
          <p14:tracePt t="105527" x="1169988" y="2687638"/>
          <p14:tracePt t="105550" x="1169988" y="2706688"/>
          <p14:tracePt t="105581" x="1179513" y="2724150"/>
          <p14:tracePt t="105710" x="1179513" y="2741613"/>
          <p14:tracePt t="105977" x="1204913" y="2768600"/>
          <p14:tracePt t="106010" x="1258888" y="2778125"/>
          <p14:tracePt t="106034" x="1339850" y="2778125"/>
          <p14:tracePt t="106067" x="1438275" y="2759075"/>
          <p14:tracePt t="106098" x="1473200" y="2759075"/>
          <p14:tracePt t="106130" x="1527175" y="2759075"/>
          <p14:tracePt t="106160" x="1581150" y="2759075"/>
          <p14:tracePt t="106194" x="1598613" y="2759075"/>
          <p14:tracePt t="106227" x="1643063" y="2759075"/>
          <p14:tracePt t="106260" x="1679575" y="2759075"/>
          <p14:tracePt t="106284" x="1697038" y="2759075"/>
          <p14:tracePt t="106363" x="1741488" y="2778125"/>
          <p14:tracePt t="106397" x="1768475" y="2778125"/>
          <p14:tracePt t="106477" x="1803400" y="2795588"/>
          <p14:tracePt t="106510" x="1822450" y="2803525"/>
          <p14:tracePt t="106644" x="1839913" y="2840038"/>
          <p14:tracePt t="106677" x="1857375" y="2857500"/>
          <p14:tracePt t="106864" x="1857375" y="2867025"/>
          <p14:tracePt t="106894" x="1866900" y="2867025"/>
          <p14:tracePt t="106927" x="1911350" y="2840038"/>
          <p14:tracePt t="106960" x="1965325" y="2795588"/>
          <p14:tracePt t="106994" x="2009775" y="2687638"/>
          <p14:tracePt t="107027" x="2133600" y="2312988"/>
          <p14:tracePt t="107066" x="2251075" y="2036763"/>
          <p14:tracePt t="107098" x="2330450" y="1920875"/>
          <p14:tracePt t="107130" x="2366963" y="1866900"/>
          <p14:tracePt t="107161" x="2384425" y="1849438"/>
          <p14:tracePt t="107194" x="2411413" y="1795463"/>
          <p14:tracePt t="107227" x="2446338" y="1704975"/>
          <p14:tracePt t="107260" x="2473325" y="1633538"/>
          <p14:tracePt t="107364" x="2482850" y="1616075"/>
          <p14:tracePt t="107394" x="2527300" y="1562100"/>
          <p14:tracePt t="107427" x="2554288" y="1509713"/>
          <p14:tracePt t="107460" x="2562225" y="1509713"/>
          <p14:tracePt t="107583" x="2554288" y="1608138"/>
          <p14:tracePt t="107615" x="2527300" y="1795463"/>
          <p14:tracePt t="107644" x="2482850" y="1938338"/>
          <p14:tracePt t="107677" x="2438400" y="2027238"/>
          <p14:tracePt t="107710" x="2384425" y="2143125"/>
          <p14:tracePt t="107744" x="2295525" y="2339975"/>
          <p14:tracePt t="107777" x="2214563" y="2536825"/>
          <p14:tracePt t="107801" x="2143125" y="2643188"/>
          <p14:tracePt t="107834" x="2098675" y="2732088"/>
          <p14:tracePt t="107864" x="2062163" y="2830513"/>
          <p14:tracePt t="107894" x="2000250" y="2992438"/>
          <p14:tracePt t="107927" x="1938338" y="3089275"/>
          <p14:tracePt t="107960" x="1938338" y="3098800"/>
          <p14:tracePt t="108027" x="1965325" y="2946400"/>
          <p14:tracePt t="108067" x="2017713" y="2813050"/>
          <p14:tracePt t="108098" x="2071688" y="2660650"/>
          <p14:tracePt t="108130" x="2160588" y="2411413"/>
          <p14:tracePt t="108160" x="2241550" y="2259013"/>
          <p14:tracePt t="108194" x="2286000" y="2179638"/>
          <p14:tracePt t="108227" x="2393950" y="2036763"/>
          <p14:tracePt t="108260" x="2401888" y="1973263"/>
          <p14:tracePt t="108284" x="2419350" y="1884363"/>
          <p14:tracePt t="108318" x="2446338" y="1822450"/>
          <p14:tracePt t="108348" x="2455863" y="1768475"/>
          <p14:tracePt t="108365" x="2482850" y="1714500"/>
          <p14:tracePt t="108381" x="2482850" y="1679575"/>
          <p14:tracePt t="108410" x="2482850" y="1660525"/>
          <p14:tracePt t="108444" x="2482850" y="1625600"/>
          <p14:tracePt t="108477" x="2500313" y="1589088"/>
          <p14:tracePt t="108510" x="2509838" y="1544638"/>
          <p14:tracePt t="108538" x="2509838" y="1527175"/>
          <p14:tracePt t="108710" x="2490788" y="1633538"/>
          <p14:tracePt t="108744" x="2438400" y="1776413"/>
          <p14:tracePt t="108777" x="2393950" y="1965325"/>
          <p14:tracePt t="108801" x="2366963" y="2098675"/>
          <p14:tracePt t="108834" x="2357438" y="2206625"/>
          <p14:tracePt t="108864" x="2330450" y="2374900"/>
          <p14:tracePt t="108895" x="2322513" y="2517775"/>
          <p14:tracePt t="108927" x="2322513" y="2554288"/>
          <p14:tracePt t="108960" x="2303463" y="2598738"/>
          <p14:tracePt t="108994" x="2286000" y="2652713"/>
          <p14:tracePt t="109027" x="2268538" y="2679700"/>
          <p14:tracePt t="109083" x="2259013" y="2759075"/>
          <p14:tracePt t="109114" x="2232025" y="2786063"/>
          <p14:tracePt t="109144" x="2232025" y="2795588"/>
          <p14:tracePt t="109194" x="2224088" y="2795588"/>
          <p14:tracePt t="109227" x="2224088" y="2803525"/>
          <p14:tracePt t="109364" x="2224088" y="2751138"/>
          <p14:tracePt t="109394" x="2232025" y="2598738"/>
          <p14:tracePt t="109427" x="2251075" y="2420938"/>
          <p14:tracePt t="109461" x="2303463" y="2286000"/>
          <p14:tracePt t="109494" x="2347913" y="2098675"/>
          <p14:tracePt t="109527" x="2374900" y="1812925"/>
          <p14:tracePt t="109551" x="2401888" y="1697038"/>
          <p14:tracePt t="109584" x="2446338" y="1625600"/>
          <p14:tracePt t="109615" x="2465388" y="1581150"/>
          <p14:tracePt t="109694" x="2509838" y="1517650"/>
          <p14:tracePt t="109727" x="2527300" y="1465263"/>
          <p14:tracePt t="109760" x="2527300" y="1438275"/>
          <p14:tracePt t="109794" x="2527300" y="1428750"/>
          <p14:tracePt t="109817" x="2536825" y="1419225"/>
          <p14:tracePt t="109961" x="2500313" y="1536700"/>
          <p14:tracePt t="109994" x="2465388" y="1633538"/>
          <p14:tracePt t="110028" x="2401888" y="1893888"/>
          <p14:tracePt t="110067" x="2357438" y="2108200"/>
          <p14:tracePt t="110098" x="2339975" y="2179638"/>
          <p14:tracePt t="110131" x="2330450" y="2259013"/>
          <p14:tracePt t="110161" x="2295525" y="2374900"/>
          <p14:tracePt t="110194" x="2259013" y="2438400"/>
          <p14:tracePt t="110228" x="2232025" y="2554288"/>
          <p14:tracePt t="110261" x="2187575" y="2652713"/>
          <p14:tracePt t="110285" x="2160588" y="2706688"/>
          <p14:tracePt t="110318" x="2152650" y="2751138"/>
          <p14:tracePt t="110348" x="2133600" y="2813050"/>
          <p14:tracePt t="110365" x="2108200" y="2857500"/>
          <p14:tracePt t="110394" x="2062163" y="2928938"/>
          <p14:tracePt t="110631" x="2062163" y="2921000"/>
          <p14:tracePt t="110694" x="2062163" y="2884488"/>
          <p14:tracePt t="110728" x="2071688" y="2830513"/>
          <p14:tracePt t="110761" x="2125663" y="2724150"/>
          <p14:tracePt t="110794" x="2179638" y="2571750"/>
          <p14:tracePt t="110818" x="2232025" y="2428875"/>
          <p14:tracePt t="110848" x="2286000" y="2286000"/>
          <p14:tracePt t="110866" x="2347913" y="2214563"/>
          <p14:tracePt t="110895" x="2374900" y="2179638"/>
          <p14:tracePt t="110928" x="2384425" y="2170113"/>
          <p14:tracePt t="111131" x="2384425" y="2143125"/>
          <p14:tracePt t="111727" x="2384425" y="2152650"/>
          <p14:tracePt t="111817" x="2384425" y="2170113"/>
          <p14:tracePt t="111848" x="2347913" y="2197100"/>
          <p14:tracePt t="112101" x="2330450" y="2232025"/>
          <p14:tracePt t="112132" x="2322513" y="2295525"/>
          <p14:tracePt t="112161" x="2322513" y="2401888"/>
          <p14:tracePt t="112194" x="2322513" y="2473325"/>
          <p14:tracePt t="112228" x="2322513" y="2482850"/>
          <p14:tracePt t="112277" x="2322513" y="2509838"/>
          <p14:tracePt t="112317" x="2312988" y="2527300"/>
          <p14:tracePt t="112461" x="2295525" y="2554288"/>
          <p14:tracePt t="112494" x="2268538" y="2706688"/>
          <p14:tracePt t="112528" x="2251075" y="2822575"/>
          <p14:tracePt t="112536" x="2251075" y="2857500"/>
          <p14:tracePt t="112569" x="2241550" y="2911475"/>
          <p14:tracePt t="117945" x="2259013" y="2955925"/>
          <p14:tracePt t="117978" x="2276475" y="3081338"/>
          <p14:tracePt t="118011" x="2286000" y="3286125"/>
          <p14:tracePt t="118045" x="2303463" y="3517900"/>
          <p14:tracePt t="118070" x="2295525" y="3608388"/>
          <p14:tracePt t="118099" x="2241550" y="3759200"/>
          <p14:tracePt t="118132" x="2187575" y="4037013"/>
          <p14:tracePt t="118162" x="2160588" y="4251325"/>
          <p14:tracePt t="118195" x="2143125" y="4367213"/>
          <p14:tracePt t="118228" x="2133600" y="4411663"/>
          <p14:tracePt t="118262" x="2125663" y="4438650"/>
          <p14:tracePt t="118295" x="2125663" y="4448175"/>
          <p14:tracePt t="118445" x="2125663" y="4429125"/>
          <p14:tracePt t="118552" x="2125663" y="4421188"/>
          <p14:tracePt t="118585" x="2116138" y="4402138"/>
          <p14:tracePt t="118695" x="2116138" y="4376738"/>
          <p14:tracePt t="118818" x="2116138" y="4349750"/>
          <p14:tracePt t="119631" x="2116138" y="4322763"/>
          <p14:tracePt t="120746" x="2125663" y="3965575"/>
          <p14:tracePt t="120779" x="2125663" y="3706813"/>
          <p14:tracePt t="120803" x="2133600" y="3625850"/>
          <p14:tracePt t="120837" x="2133600" y="3571875"/>
          <p14:tracePt t="120867" x="2133600" y="3429000"/>
          <p14:tracePt t="120896" x="2133600" y="3340100"/>
          <p14:tracePt t="120928" x="2143125" y="3241675"/>
          <p14:tracePt t="120962" x="2143125" y="3197225"/>
          <p14:tracePt t="120995" x="2160588" y="3135313"/>
          <p14:tracePt t="121029" x="2179638" y="3027363"/>
          <p14:tracePt t="121053" x="2205038" y="2928938"/>
          <p14:tracePt t="121086" x="2214563" y="2901950"/>
          <p14:tracePt t="121116" x="2224088" y="2867025"/>
          <p14:tracePt t="121150" x="2232025" y="2822575"/>
          <p14:tracePt t="121179" x="2232025" y="2795588"/>
          <p14:tracePt t="121495" x="2251075" y="2813050"/>
          <p14:tracePt t="122245" x="2259013" y="2938463"/>
          <p14:tracePt t="122279" x="2268538" y="3330575"/>
          <p14:tracePt t="122303" x="2268538" y="3455988"/>
          <p14:tracePt t="122336" x="2251075" y="3714750"/>
          <p14:tracePt t="122366" x="2179638" y="4251325"/>
          <p14:tracePt t="122383" x="2143125" y="4519613"/>
          <p14:tracePt t="122412" x="2125663" y="4697413"/>
          <p14:tracePt t="122649" x="2179638" y="4598988"/>
          <p14:tracePt t="122679" x="2187575" y="4554538"/>
          <p14:tracePt t="122712" x="2205038" y="4500563"/>
          <p14:tracePt t="122745" x="2232025" y="4465638"/>
          <p14:tracePt t="122779" x="2251075" y="4438650"/>
          <p14:tracePt t="123179" x="2259013" y="4438650"/>
          <p14:tracePt t="140948" x="2143125" y="4241800"/>
          <p14:tracePt t="140981" x="2125663" y="4233863"/>
          <p14:tracePt t="141048" x="2081213" y="4187825"/>
          <p14:tracePt t="141081" x="2017713" y="4098925"/>
          <p14:tracePt t="141120" x="1973263" y="3973513"/>
          <p14:tracePt t="141152" x="1946275" y="3822700"/>
          <p14:tracePt t="141181" x="1830388" y="3455988"/>
          <p14:tracePt t="141214" x="1660525" y="2928938"/>
          <p14:tracePt t="141248" x="1562100" y="2544763"/>
          <p14:tracePt t="141281" x="1509713" y="2268538"/>
          <p14:tracePt t="141314" x="1482725" y="2170113"/>
          <p14:tracePt t="141339" x="1465263" y="2125663"/>
          <p14:tracePt t="141369" x="1455738" y="2116138"/>
          <p14:tracePt t="141385" x="1428750" y="2081213"/>
          <p14:tracePt t="141417" x="1374775" y="1992313"/>
          <p14:tracePt t="141448" x="1339850" y="1946275"/>
          <p14:tracePt t="141481" x="1322388" y="1884363"/>
          <p14:tracePt t="141515" x="1322388" y="1849438"/>
          <p14:tracePt t="141698" x="1347788" y="1849438"/>
          <p14:tracePt t="141731" x="1384300" y="1849438"/>
          <p14:tracePt t="141764" x="1428750" y="1830388"/>
          <p14:tracePt t="141798" x="1527175" y="1822450"/>
          <p14:tracePt t="141831" x="1679575" y="1822450"/>
          <p14:tracePt t="141855" x="1990725" y="1822450"/>
          <p14:tracePt t="141885" x="2089150" y="1839913"/>
          <p14:tracePt t="178852" x="2116138" y="1866900"/>
          <p14:tracePt t="178876" x="2116138" y="2009775"/>
          <p14:tracePt t="178909" x="2089150" y="2401888"/>
          <p14:tracePt t="178939" x="2089150" y="2768600"/>
          <p14:tracePt t="178972" x="2098675" y="2982913"/>
          <p14:tracePt t="179002" x="2143125" y="3295650"/>
          <p14:tracePt t="179035" x="2197100" y="3849688"/>
          <p14:tracePt t="179069" x="2241550" y="4116388"/>
          <p14:tracePt t="179102" x="2259013" y="4706938"/>
          <p14:tracePt t="179126" x="2276475" y="5116513"/>
          <p14:tracePt t="179160" x="2295525" y="5197475"/>
          <p14:tracePt t="179222" x="2295525" y="5143500"/>
          <p14:tracePt t="179252" x="2295525" y="5010150"/>
          <p14:tracePt t="179285" x="2295525" y="4714875"/>
          <p14:tracePt t="179319" x="2295525" y="4349750"/>
          <p14:tracePt t="179352" x="2276475" y="4116388"/>
          <p14:tracePt t="179385" x="2322513" y="3751263"/>
          <p14:tracePt t="179409" x="2322513" y="3527425"/>
          <p14:tracePt t="179439" x="2322513" y="3278188"/>
          <p14:tracePt t="179472" x="2312988" y="3036888"/>
          <p14:tracePt t="179502" x="2312988" y="2849563"/>
          <p14:tracePt t="179536" x="2312988" y="2822575"/>
          <p14:tracePt t="179602" x="2312988" y="2714625"/>
          <p14:tracePt t="179626" x="2330450" y="2589213"/>
          <p14:tracePt t="179660" x="2357438" y="2420938"/>
          <p14:tracePt t="179690" x="2357438" y="2232025"/>
          <p14:tracePt t="179723" x="2357438" y="2081213"/>
          <p14:tracePt t="179752" x="2357438" y="2017713"/>
          <p14:tracePt t="179786" x="2366963" y="1965325"/>
          <p14:tracePt t="179819" x="2366963" y="1920875"/>
          <p14:tracePt t="179852" x="2366963" y="1911350"/>
          <p14:tracePt t="179876" x="2366963" y="1893888"/>
          <p14:tracePt t="180019" x="2384425" y="1946275"/>
          <p14:tracePt t="180052" x="2411413" y="2000250"/>
          <p14:tracePt t="180085" x="2419350" y="2036763"/>
          <p14:tracePt t="180119" x="2446338" y="2268538"/>
          <p14:tracePt t="180143" x="2465388" y="2465388"/>
          <p14:tracePt t="180173" x="2465388" y="2616200"/>
          <p14:tracePt t="180205" x="2465388" y="2867025"/>
          <p14:tracePt t="180236" x="2465388" y="3036888"/>
          <p14:tracePt t="180269" x="2465388" y="3170238"/>
          <p14:tracePt t="180302" x="2465388" y="3375025"/>
          <p14:tracePt t="180336" x="2465388" y="3581400"/>
          <p14:tracePt t="180369" x="2465388" y="3733800"/>
          <p14:tracePt t="180393" x="2465388" y="3813175"/>
          <p14:tracePt t="180423" x="2465388" y="3867150"/>
          <p14:tracePt t="180486" x="2473325" y="3857625"/>
          <p14:tracePt t="180519" x="2482850" y="3813175"/>
        </p14:tracePtLst>
      </p14:laserTraceLst>
    </p:ext>
  </p:extLs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|2.6|1|1.7|130.8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9.6|1|5.2|0.7|0.8|2.6|37.9|0.8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.1|4|126|5.3|17.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4|23.3|46.2|2|14.5|0.4|7.8|0.3|0.3|1.5|35|1.5|0.9|3.4|37.2|44.1|71.6|1.6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6.1|3.6|1.6|0.9|0.5|1.9|1.1|0.7|1.1|4.8|182.2|7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1.5|15.8|71.5|14.7|2.8|82.9|5.2|53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2.8|25.3|31.7|20.8|20.8|21.2|2.7|1.2|14.7|75.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6|1.6|5|2.9|0.5|3.5|6.8|26.6|0.8|4.7|0.5|0.5|0.5|8.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5.9|12.8|9.6|4.2|1.9|1.1|4.3|41.3|11|2.1|3.3|2.2|8.8|0.4|0.5|3.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|7.2|138.9|7.7|8.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1.3|38|6.2|1.1|1.6|5.8|4.6|0.5|0.4|0.3|0.4|0.5|16.3|3.4|0.7|0.5|0.5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|50.9|29.6|4.2|4.9|22.4|1|0.4|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4.4|9.4|22.2|24|3.2|8.6|19.8|1.4|1|8.7|2"/>
</p:tagLst>
</file>

<file path=ppt/theme/theme1.xml><?xml version="1.0" encoding="utf-8"?>
<a:theme xmlns:a="http://schemas.openxmlformats.org/drawingml/2006/main" name="1_mdsp_2011">
  <a:themeElements>
    <a:clrScheme name="intel2011">
      <a:dk1>
        <a:srgbClr val="061922"/>
      </a:dk1>
      <a:lt1>
        <a:srgbClr val="FFFFFF"/>
      </a:lt1>
      <a:dk2>
        <a:srgbClr val="939598"/>
      </a:dk2>
      <a:lt2>
        <a:srgbClr val="B4BABD"/>
      </a:lt2>
      <a:accent1>
        <a:srgbClr val="0071C5"/>
      </a:accent1>
      <a:accent2>
        <a:srgbClr val="00AEEF"/>
      </a:accent2>
      <a:accent3>
        <a:srgbClr val="004280"/>
      </a:accent3>
      <a:accent4>
        <a:srgbClr val="FFDA00"/>
      </a:accent4>
      <a:accent5>
        <a:srgbClr val="A6CE39"/>
      </a:accent5>
      <a:accent6>
        <a:srgbClr val="FDB813"/>
      </a:accent6>
      <a:hlink>
        <a:srgbClr val="0071C5"/>
      </a:hlink>
      <a:folHlink>
        <a:srgbClr val="00AEE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gradFill flip="none" rotWithShape="1">
          <a:gsLst>
            <a:gs pos="5000">
              <a:schemeClr val="accent2"/>
            </a:gs>
            <a:gs pos="95000">
              <a:schemeClr val="accent1"/>
            </a:gs>
          </a:gsLst>
          <a:lin ang="16200000" scaled="0"/>
          <a:tileRect/>
        </a:gradFill>
        <a:ln w="3175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none" lIns="91440" tIns="45720" rIns="91440" bIns="45720" numCol="1" rtlCol="0" anchor="ctr" anchorCtr="0" compatLnSpc="1">
        <a:prstTxWarp prst="textNoShape">
          <a:avLst/>
        </a:prstTxWarp>
      </a:bodyPr>
      <a:lstStyle>
        <a:defPPr eaLnBrk="0" hangingPunct="0">
          <a:defRPr sz="2000" b="1" smtClean="0">
            <a:latin typeface="Neo Sans Intel" pitchFamily="34" charset="0"/>
            <a:cs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Neo Sans Intel" pitchFamily="34" charset="0"/>
            <a:cs typeface="Arial" pitchFamily="34" charset="0"/>
          </a:defRPr>
        </a:defPPr>
      </a:lstStyle>
    </a:lnDef>
    <a:txDef>
      <a:spPr>
        <a:noFill/>
      </a:spPr>
      <a:bodyPr wrap="none" rtlCol="0">
        <a:spAutoFit/>
      </a:bodyPr>
      <a:lstStyle>
        <a:defPPr>
          <a:defRPr dirty="0" err="1" smtClean="0">
            <a:latin typeface="+mn-lt"/>
          </a:defRPr>
        </a:defPPr>
      </a:lstStyle>
    </a:txDef>
  </a:objectDefaults>
  <a:extraClrSchemeLst>
    <a:extraClrScheme>
      <a:clrScheme name="2_intel_template_1_111605_BLUE 1">
        <a:dk1>
          <a:srgbClr val="FF5C00"/>
        </a:dk1>
        <a:lt1>
          <a:srgbClr val="FFFFFF"/>
        </a:lt1>
        <a:dk2>
          <a:srgbClr val="0C2E86"/>
        </a:dk2>
        <a:lt2>
          <a:srgbClr val="F5E647"/>
        </a:lt2>
        <a:accent1>
          <a:srgbClr val="A6CAE1"/>
        </a:accent1>
        <a:accent2>
          <a:srgbClr val="567EB9"/>
        </a:accent2>
        <a:accent3>
          <a:srgbClr val="AAADC3"/>
        </a:accent3>
        <a:accent4>
          <a:srgbClr val="DADADA"/>
        </a:accent4>
        <a:accent5>
          <a:srgbClr val="D0E1EE"/>
        </a:accent5>
        <a:accent6>
          <a:srgbClr val="4D72A7"/>
        </a:accent6>
        <a:hlink>
          <a:srgbClr val="0860A8"/>
        </a:hlink>
        <a:folHlink>
          <a:srgbClr val="AA014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intel_template_1_111605_BLUE 2">
        <a:dk1>
          <a:srgbClr val="0860A8"/>
        </a:dk1>
        <a:lt1>
          <a:srgbClr val="FFFFFF"/>
        </a:lt1>
        <a:dk2>
          <a:srgbClr val="F5E647"/>
        </a:dk2>
        <a:lt2>
          <a:srgbClr val="FF5C47"/>
        </a:lt2>
        <a:accent1>
          <a:srgbClr val="A6CAE1"/>
        </a:accent1>
        <a:accent2>
          <a:srgbClr val="567EB9"/>
        </a:accent2>
        <a:accent3>
          <a:srgbClr val="FFFFFF"/>
        </a:accent3>
        <a:accent4>
          <a:srgbClr val="06518F"/>
        </a:accent4>
        <a:accent5>
          <a:srgbClr val="D0E1EE"/>
        </a:accent5>
        <a:accent6>
          <a:srgbClr val="4D72A7"/>
        </a:accent6>
        <a:hlink>
          <a:srgbClr val="0C2E86"/>
        </a:hlink>
        <a:folHlink>
          <a:srgbClr val="AA014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intel_template_1_111605_BLUE 3">
        <a:dk1>
          <a:srgbClr val="000000"/>
        </a:dk1>
        <a:lt1>
          <a:srgbClr val="FFFFFF"/>
        </a:lt1>
        <a:dk2>
          <a:srgbClr val="DDDDDD"/>
        </a:dk2>
        <a:lt2>
          <a:srgbClr val="5F5F5F"/>
        </a:lt2>
        <a:accent1>
          <a:srgbClr val="A6CAE1"/>
        </a:accent1>
        <a:accent2>
          <a:srgbClr val="567EB9"/>
        </a:accent2>
        <a:accent3>
          <a:srgbClr val="FFFFFF"/>
        </a:accent3>
        <a:accent4>
          <a:srgbClr val="000000"/>
        </a:accent4>
        <a:accent5>
          <a:srgbClr val="D0E1EE"/>
        </a:accent5>
        <a:accent6>
          <a:srgbClr val="4D72A7"/>
        </a:accent6>
        <a:hlink>
          <a:srgbClr val="0860A8"/>
        </a:hlink>
        <a:folHlink>
          <a:srgbClr val="0C2E8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F401C71F511A342A8CE5D878AC6A5A2" ma:contentTypeVersion="1" ma:contentTypeDescription="Create a new document." ma:contentTypeScope="" ma:versionID="7780538ac0ddf0014d7399d2d91bbce0">
  <xsd:schema xmlns:xsd="http://www.w3.org/2001/XMLSchema" xmlns:p="http://schemas.microsoft.com/office/2006/metadata/properties" xmlns:ns1="http://schemas.microsoft.com/sharepoint/v3" targetNamespace="http://schemas.microsoft.com/office/2006/metadata/properties" ma:root="true" ma:fieldsID="ddb0c952b897a810c8a4e377cff6bff8" ns1:_="">
    <xsd:import namespace="http://schemas.microsoft.com/sharepoint/v3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</xsd:all>
            </xsd:complexType>
          </xsd:element>
        </xsd:sequence>
      </xsd:complexType>
    </xsd:element>
  </xsd:schema>
  <xsd:schema xmlns:xsd="http://www.w3.org/2001/XMLSchema" xmlns:dms="http://schemas.microsoft.com/office/2006/documentManagement/types" targetNamespace="http://schemas.microsoft.com/sharepoint/v3" elementFormDefault="qualified">
    <xsd:import namespace="http://schemas.microsoft.com/office/2006/documentManagement/types"/>
    <xsd:element name="PublishingStartDate" ma:index="8" nillable="true" ma:displayName="Scheduling Start Date" ma:description="" ma:hidden="true" ma:internalName="PublishingStartDate">
      <xsd:simpleType>
        <xsd:restriction base="dms:Unknown"/>
      </xsd:simpleType>
    </xsd:element>
    <xsd:element name="PublishingExpirationDate" ma:index="9" nillable="true" ma:displayName="Scheduling End Date" ma:description="" ma:hidden="true" ma:internalName="PublishingExpirationDat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Props1.xml><?xml version="1.0" encoding="utf-8"?>
<ds:datastoreItem xmlns:ds="http://schemas.openxmlformats.org/officeDocument/2006/customXml" ds:itemID="{C5CC5FB6-44E0-47C0-972B-EBB94824D4B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4A94C8E-3E2B-4AD9-8D67-7815198BE085}">
  <ds:schemaRefs>
    <ds:schemaRef ds:uri="http://schemas.microsoft.com/office/2006/documentManagement/types"/>
    <ds:schemaRef ds:uri="http://purl.org/dc/terms/"/>
    <ds:schemaRef ds:uri="http://schemas.microsoft.com/office/2006/metadata/properties"/>
    <ds:schemaRef ds:uri="http://schemas.openxmlformats.org/package/2006/metadata/core-properties"/>
    <ds:schemaRef ds:uri="http://purl.org/dc/dcmitype/"/>
    <ds:schemaRef ds:uri="http://purl.org/dc/elements/1.1/"/>
    <ds:schemaRef ds:uri="http://schemas.microsoft.com/sharepoint/v3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82E76FF6-93BD-4804-AFC1-4178155785E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mdsp_2011</Template>
  <TotalTime>5967</TotalTime>
  <Words>1360</Words>
  <Application>Microsoft Office PowerPoint</Application>
  <PresentationFormat>On-screen Show (4:3)</PresentationFormat>
  <Paragraphs>446</Paragraphs>
  <Slides>19</Slides>
  <Notes>1</Notes>
  <HiddenSlides>0</HiddenSlides>
  <MMClips>18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33" baseType="lpstr">
      <vt:lpstr>MS PGothic</vt:lpstr>
      <vt:lpstr>MS PGothic</vt:lpstr>
      <vt:lpstr>Arial</vt:lpstr>
      <vt:lpstr>Calibri</vt:lpstr>
      <vt:lpstr>Cambria Math</vt:lpstr>
      <vt:lpstr>Consolas</vt:lpstr>
      <vt:lpstr>Courier New</vt:lpstr>
      <vt:lpstr>Neo Sans Intel</vt:lpstr>
      <vt:lpstr>Neo Sans Intel Light</vt:lpstr>
      <vt:lpstr>Neo Sans Intel Medium</vt:lpstr>
      <vt:lpstr>Symbol</vt:lpstr>
      <vt:lpstr>Times</vt:lpstr>
      <vt:lpstr>Verdana</vt:lpstr>
      <vt:lpstr>1_mdsp_2011</vt:lpstr>
      <vt:lpstr>Digital Combinational Circuits</vt:lpstr>
      <vt:lpstr>Layers of Abstraction in Computes Science (CS)</vt:lpstr>
      <vt:lpstr>Physical Abstraction</vt:lpstr>
      <vt:lpstr>Boolean Algebra</vt:lpstr>
      <vt:lpstr>Main Boolean operations</vt:lpstr>
      <vt:lpstr>Main Boolean operations</vt:lpstr>
      <vt:lpstr>Main axioms</vt:lpstr>
      <vt:lpstr>Boolean functions</vt:lpstr>
      <vt:lpstr>Examples of reduction</vt:lpstr>
      <vt:lpstr>Canonical disjunctive normal form (CDNF)</vt:lpstr>
      <vt:lpstr>Canonical conjunctive normal form (CCNF)</vt:lpstr>
      <vt:lpstr>Combinational Circuits</vt:lpstr>
      <vt:lpstr>Half adder scheme</vt:lpstr>
      <vt:lpstr>Full adder scheme</vt:lpstr>
      <vt:lpstr>Wide adder</vt:lpstr>
      <vt:lpstr>Multiplexer</vt:lpstr>
      <vt:lpstr>Arithmetic Logic Unit</vt:lpstr>
      <vt:lpstr>Thank You</vt:lpstr>
      <vt:lpstr>PowerPoint Presentation</vt:lpstr>
    </vt:vector>
  </TitlesOfParts>
  <Company>Intel Corporation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MDSP 2011 Intro</dc:title>
  <dc:creator>atitov</dc:creator>
  <cp:lastModifiedBy>Titov, Alexandr</cp:lastModifiedBy>
  <cp:revision>258</cp:revision>
  <dcterms:created xsi:type="dcterms:W3CDTF">2011-10-24T08:13:52Z</dcterms:created>
  <dcterms:modified xsi:type="dcterms:W3CDTF">2014-10-05T16:00:44Z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0x0101006F401C71F511A342A8CE5D878AC6A5A2</vt:lpwstr>
  </property>
</Properties>
</file>